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A756-73D0-C271-16AA-AABE43ABB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EA583-2E6D-ACF1-0FA8-375CFA87E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315B1-FEF3-3A45-52F8-5E120995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9423-020F-4719-AF5D-8439BC616D9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836A9-552D-02EB-3192-9185B76E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66C3B-7326-28E2-98BD-28F2AEE91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CDAF-F0F8-453D-BAB0-6C88312E1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30F89-03BE-7C98-CA99-E9BC4E4F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562EE-1DD3-0331-8842-771BF7299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45B15-8E35-EED1-1BCB-218DA7753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9423-020F-4719-AF5D-8439BC616D9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44DCF-FCA8-2322-93C7-2F61B844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4F663-0886-5857-498A-B3F304E3C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CDAF-F0F8-453D-BAB0-6C88312E1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1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C2F055-9A78-65BA-6D71-C3681A49D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F5ECAB-2592-A822-87C9-BC0C5080F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2D143-04EE-DE2A-46E7-A0371194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9423-020F-4719-AF5D-8439BC616D9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06920-DC8F-A393-718D-E9B01385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1EABA-1C55-4964-DAAF-F0AD634D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CDAF-F0F8-453D-BAB0-6C88312E1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0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0992-0D8E-29FE-7116-6F5642BF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381E4-306B-FCEA-7A32-254B260E8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E98B5-123A-895D-3D1A-CEF67C166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9423-020F-4719-AF5D-8439BC616D9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F80E0-B2FA-90DD-90D1-B8BE4863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DDB06-B950-1012-29D8-5A11B93C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CDAF-F0F8-453D-BAB0-6C88312E1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4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1B9A-FB21-E660-7115-C2F3B0BC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C2972-034B-5C74-6B20-24B95B9BB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CD04A-F841-1904-2700-1B0FABA8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9423-020F-4719-AF5D-8439BC616D9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37C9F-BA17-80DB-687F-874274BB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2C644-BB04-7D4D-BA83-C36DE3F9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CDAF-F0F8-453D-BAB0-6C88312E1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83705-AA0F-1BD3-36EF-0DC2DFF4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10F4B-D13A-6046-6467-D47C973D1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C853C-C743-98C7-6834-2075C1234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FCE02-D200-D41B-901C-30AF91A9F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9423-020F-4719-AF5D-8439BC616D9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05262-F023-37D0-1967-642EFEE3E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ECAA7-BC1C-EF4B-BD1A-C575EB1D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CDAF-F0F8-453D-BAB0-6C88312E1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0725-F62A-7018-E6EC-232E81728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362F4-F908-5A5C-1902-32AD1D983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8249D-E3C5-BF51-EC09-5815FB0C5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1CD94-7188-1D2D-B24F-0E6DFF543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44106-2A48-86D2-3044-AC886A96A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2B758D-4489-610F-8026-0F623695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9423-020F-4719-AF5D-8439BC616D9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4347F2-BC2A-2D9E-CA96-A65243B2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7061-C429-FE80-1D8F-0973D305C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CDAF-F0F8-453D-BAB0-6C88312E1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1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317DA-18A1-3B18-3D5F-682248AEF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ED24D-E2F0-CC57-C93A-1FB74E63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9423-020F-4719-AF5D-8439BC616D9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7948A-54F2-C344-6613-F8F7C6641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0F7CC-E657-6327-3901-A42462CF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CDAF-F0F8-453D-BAB0-6C88312E1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9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76F4FC-B7BB-7AC1-C17E-52A288BE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9423-020F-4719-AF5D-8439BC616D9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0074F-B640-1DC2-08E7-AC23EF1F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8D481-4E8D-7A7F-2D39-3E144575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CDAF-F0F8-453D-BAB0-6C88312E1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3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8B9E-B8C2-0573-CD58-A964911D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1FDE9-1F33-7248-CF7F-CEA87D419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2E93F-574E-9DAC-EA60-840180DFD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C6AFC-2D83-802F-E7FA-384E4338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9423-020F-4719-AF5D-8439BC616D9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2F0AE-12FE-D95F-034F-8C67CCC25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D50C3-F906-03DA-4838-BE03D4E4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CDAF-F0F8-453D-BAB0-6C88312E1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6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A23E9-9F9E-3A8C-7D48-6DADF270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78B056-1021-5E58-E6F4-57A77C13B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EF21F-31F3-0068-ABAF-300B1654B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FB404-416C-684A-35CC-5CEC60DD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9423-020F-4719-AF5D-8439BC616D9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0AC36-B2F3-93BA-1DBF-B1F30401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5FCB3-9247-BFC1-C288-C7ED4D5D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CDAF-F0F8-453D-BAB0-6C88312E1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6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C384A8-9924-6E43-FCE5-01B9E0F0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B14F2-B893-58A3-B06B-D48C21A02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7690-54CE-165C-FEA4-480B0BADC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499423-020F-4719-AF5D-8439BC616D9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B6A3F-452E-C5D2-1005-2768DCC71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93527-1A30-F37E-FAC8-AA1F18C84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0DCDAF-F0F8-453D-BAB0-6C88312E1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4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21291-E565-0BF8-A8D8-1C41A513B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Community Table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3D8B3-B47B-4083-D378-CBFC64930E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March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E6B9A1-904F-4D9B-6DF1-1315C2270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28" y="411401"/>
            <a:ext cx="3657143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3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1C564-62A9-D09F-6CC7-A2EFEDC8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CFC2C3-7E4F-5E37-F91E-3DDF2EE79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93" y="75525"/>
            <a:ext cx="3657143" cy="1904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D3343D-6CD4-CB3C-60E0-456A373E0F15}"/>
              </a:ext>
            </a:extLst>
          </p:cNvPr>
          <p:cNvSpPr txBox="1"/>
          <p:nvPr/>
        </p:nvSpPr>
        <p:spPr>
          <a:xfrm>
            <a:off x="1061884" y="2269887"/>
            <a:ext cx="38837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Founded 1999 as Meal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501©(3) status 2001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2008 Added Food Pantry</a:t>
            </a:r>
          </a:p>
          <a:p>
            <a:endParaRPr lang="en-US" dirty="0"/>
          </a:p>
          <a:p>
            <a:r>
              <a:rPr lang="en-US" dirty="0"/>
              <a:t>Volunteer Board of Directors</a:t>
            </a:r>
          </a:p>
          <a:p>
            <a:endParaRPr lang="en-US" dirty="0"/>
          </a:p>
          <a:p>
            <a:r>
              <a:rPr lang="en-US" dirty="0"/>
              <a:t>Staff: </a:t>
            </a:r>
          </a:p>
          <a:p>
            <a:r>
              <a:rPr lang="en-US" dirty="0"/>
              <a:t>	(2) Full Time </a:t>
            </a:r>
          </a:p>
          <a:p>
            <a:r>
              <a:rPr lang="en-US" dirty="0"/>
              <a:t>	(2) Part Time</a:t>
            </a:r>
          </a:p>
          <a:p>
            <a:endParaRPr lang="en-US" dirty="0"/>
          </a:p>
          <a:p>
            <a:r>
              <a:rPr lang="en-US" dirty="0"/>
              <a:t>Volunteers:</a:t>
            </a:r>
          </a:p>
          <a:p>
            <a:r>
              <a:rPr lang="en-US" dirty="0"/>
              <a:t>	45 core</a:t>
            </a:r>
          </a:p>
          <a:p>
            <a:r>
              <a:rPr lang="en-US" dirty="0"/>
              <a:t>	Several Hundred Rotating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2C01B9-E09B-518B-42C7-EAE56D2A4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45" y="2269887"/>
            <a:ext cx="4611464" cy="377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4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5C4E9-CA37-9488-8251-2279E033A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BA335-AF7E-6FF4-CC78-A3034767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Partnerships (1)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255123-E045-A089-3D97-F4F5B2097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93" y="75525"/>
            <a:ext cx="3657143" cy="1904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341560-ADE8-F758-1A5F-ED3DDFAE8CF6}"/>
              </a:ext>
            </a:extLst>
          </p:cNvPr>
          <p:cNvSpPr txBox="1"/>
          <p:nvPr/>
        </p:nvSpPr>
        <p:spPr>
          <a:xfrm>
            <a:off x="963560" y="1484441"/>
            <a:ext cx="52307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Food Partnerships</a:t>
            </a:r>
          </a:p>
          <a:p>
            <a:r>
              <a:rPr lang="en-US" dirty="0"/>
              <a:t>•	MANNA Foodbank</a:t>
            </a:r>
          </a:p>
          <a:p>
            <a:r>
              <a:rPr lang="en-US" dirty="0"/>
              <a:t>•	Franklin Farm Hub</a:t>
            </a:r>
          </a:p>
          <a:p>
            <a:r>
              <a:rPr lang="en-US" dirty="0"/>
              <a:t>•	ASAP</a:t>
            </a:r>
          </a:p>
          <a:p>
            <a:r>
              <a:rPr lang="en-US" dirty="0"/>
              <a:t>•	Carringer Farms</a:t>
            </a:r>
          </a:p>
          <a:p>
            <a:r>
              <a:rPr lang="en-US" dirty="0"/>
              <a:t>•	WNC From the Ground Up</a:t>
            </a:r>
          </a:p>
          <a:p>
            <a:r>
              <a:rPr lang="en-US" dirty="0"/>
              <a:t>•	K&amp;B Meats</a:t>
            </a:r>
          </a:p>
          <a:p>
            <a:r>
              <a:rPr lang="en-US" dirty="0"/>
              <a:t>•	Haywood Christian Ministries</a:t>
            </a:r>
          </a:p>
          <a:p>
            <a:r>
              <a:rPr lang="en-US" dirty="0"/>
              <a:t>•	United Christian Ministries</a:t>
            </a:r>
          </a:p>
          <a:p>
            <a:r>
              <a:rPr lang="en-US" dirty="0"/>
              <a:t>•	Fishes &amp; Loaves</a:t>
            </a:r>
          </a:p>
          <a:p>
            <a:r>
              <a:rPr lang="en-US" dirty="0"/>
              <a:t>•	Restoration House</a:t>
            </a:r>
          </a:p>
          <a:p>
            <a:r>
              <a:rPr lang="en-US" dirty="0"/>
              <a:t>•	Living Waters</a:t>
            </a:r>
          </a:p>
          <a:p>
            <a:r>
              <a:rPr lang="en-US" dirty="0"/>
              <a:t>•	Grace Place</a:t>
            </a:r>
          </a:p>
          <a:p>
            <a:r>
              <a:rPr lang="en-US" dirty="0"/>
              <a:t>•	Cullowhee Community Garden</a:t>
            </a:r>
          </a:p>
          <a:p>
            <a:r>
              <a:rPr lang="en-US" dirty="0"/>
              <a:t>•	Sylva Community Garden</a:t>
            </a:r>
          </a:p>
          <a:p>
            <a:r>
              <a:rPr lang="en-US" dirty="0"/>
              <a:t>•	Local Restaurants (City Lights, </a:t>
            </a:r>
            <a:r>
              <a:rPr lang="en-US" dirty="0" err="1"/>
              <a:t>B&amp;Als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•	Dozens of local individuals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EDF7AF-362B-821D-E90B-E996DCE8DA06}"/>
              </a:ext>
            </a:extLst>
          </p:cNvPr>
          <p:cNvSpPr txBox="1"/>
          <p:nvPr/>
        </p:nvSpPr>
        <p:spPr>
          <a:xfrm>
            <a:off x="6548283" y="2418561"/>
            <a:ext cx="51521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Foundations</a:t>
            </a:r>
          </a:p>
          <a:p>
            <a:r>
              <a:rPr lang="en-US" dirty="0"/>
              <a:t>•	Great Smokies Health Foundation</a:t>
            </a:r>
          </a:p>
          <a:p>
            <a:r>
              <a:rPr lang="en-US" dirty="0"/>
              <a:t>•	Foundation of Healthy Carolinas</a:t>
            </a:r>
          </a:p>
          <a:p>
            <a:r>
              <a:rPr lang="en-US" dirty="0"/>
              <a:t>•	NC Community Foundation</a:t>
            </a:r>
          </a:p>
          <a:p>
            <a:r>
              <a:rPr lang="en-US" dirty="0"/>
              <a:t>•	Jackson County Community Foundation</a:t>
            </a:r>
          </a:p>
          <a:p>
            <a:r>
              <a:rPr lang="en-US" dirty="0"/>
              <a:t>•	Balsam Preserve Gift Fund</a:t>
            </a:r>
          </a:p>
          <a:p>
            <a:r>
              <a:rPr lang="en-US" dirty="0"/>
              <a:t>•	WNC Bridge Foundation</a:t>
            </a:r>
          </a:p>
          <a:p>
            <a:r>
              <a:rPr lang="en-US" dirty="0"/>
              <a:t>•	Highland Cashiers Health Foundation</a:t>
            </a:r>
          </a:p>
          <a:p>
            <a:r>
              <a:rPr lang="en-US" dirty="0"/>
              <a:t>•	Nantahala Health Foundation</a:t>
            </a:r>
          </a:p>
          <a:p>
            <a:r>
              <a:rPr lang="en-US" dirty="0"/>
              <a:t>•	</a:t>
            </a:r>
            <a:r>
              <a:rPr lang="en-US" dirty="0" err="1"/>
              <a:t>FoodLion</a:t>
            </a:r>
            <a:r>
              <a:rPr lang="en-US" dirty="0"/>
              <a:t> Feeds Foundation</a:t>
            </a:r>
          </a:p>
          <a:p>
            <a:r>
              <a:rPr lang="en-US" dirty="0"/>
              <a:t>•	Dogwood Health Foundation</a:t>
            </a:r>
          </a:p>
        </p:txBody>
      </p:sp>
    </p:spTree>
    <p:extLst>
      <p:ext uri="{BB962C8B-B14F-4D97-AF65-F5344CB8AC3E}">
        <p14:creationId xmlns:p14="http://schemas.microsoft.com/office/powerpoint/2010/main" val="419915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153F4-0E3C-1161-835E-F3B52BDE7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DF36-4949-F1A0-2EC4-426D09B7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Partnerships (2)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6044E6-17B6-B440-4E70-94E125068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93" y="75525"/>
            <a:ext cx="3657143" cy="1904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E5F746-DEF1-434B-D042-5ACE52CED052}"/>
              </a:ext>
            </a:extLst>
          </p:cNvPr>
          <p:cNvSpPr txBox="1"/>
          <p:nvPr/>
        </p:nvSpPr>
        <p:spPr>
          <a:xfrm>
            <a:off x="838200" y="1438891"/>
            <a:ext cx="56732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Other Partners in Community Assistance</a:t>
            </a:r>
          </a:p>
          <a:p>
            <a:r>
              <a:rPr lang="en-US" b="1" dirty="0"/>
              <a:t>•	</a:t>
            </a:r>
            <a:r>
              <a:rPr lang="en-US" dirty="0"/>
              <a:t>Jackson County Department on Aging</a:t>
            </a:r>
          </a:p>
          <a:p>
            <a:r>
              <a:rPr lang="en-US" dirty="0"/>
              <a:t>•	Jackson County Health Department</a:t>
            </a:r>
          </a:p>
          <a:p>
            <a:r>
              <a:rPr lang="en-US" dirty="0"/>
              <a:t>•	Jackson County Emergency Services</a:t>
            </a:r>
          </a:p>
          <a:p>
            <a:r>
              <a:rPr lang="en-US" dirty="0"/>
              <a:t>•	Jackson County Public School</a:t>
            </a:r>
          </a:p>
          <a:p>
            <a:r>
              <a:rPr lang="en-US" dirty="0"/>
              <a:t>•	Town of Sylva</a:t>
            </a:r>
          </a:p>
          <a:p>
            <a:r>
              <a:rPr lang="en-US" dirty="0"/>
              <a:t>•	Church of the Good Shepherd</a:t>
            </a:r>
          </a:p>
          <a:p>
            <a:r>
              <a:rPr lang="en-US" dirty="0"/>
              <a:t>•	</a:t>
            </a:r>
            <a:r>
              <a:rPr lang="en-US" dirty="0" err="1"/>
              <a:t>Vecinos</a:t>
            </a:r>
            <a:endParaRPr lang="en-US" dirty="0"/>
          </a:p>
          <a:p>
            <a:r>
              <a:rPr lang="en-US" dirty="0"/>
              <a:t>•	Cornbread &amp; Roses Community Counseling</a:t>
            </a:r>
          </a:p>
          <a:p>
            <a:r>
              <a:rPr lang="en-US" dirty="0"/>
              <a:t>•	WCU Band of Brothers</a:t>
            </a:r>
          </a:p>
          <a:p>
            <a:r>
              <a:rPr lang="en-US" dirty="0"/>
              <a:t>•	WCU Service Learning</a:t>
            </a:r>
          </a:p>
          <a:p>
            <a:r>
              <a:rPr lang="en-US" dirty="0"/>
              <a:t>•	WCU Honor </a:t>
            </a:r>
            <a:r>
              <a:rPr lang="en-US" dirty="0" err="1"/>
              <a:t>COllege</a:t>
            </a:r>
            <a:endParaRPr lang="en-US" dirty="0"/>
          </a:p>
          <a:p>
            <a:r>
              <a:rPr lang="en-US" dirty="0"/>
              <a:t>•	Southwestern Community College</a:t>
            </a:r>
          </a:p>
          <a:p>
            <a:r>
              <a:rPr lang="en-US" dirty="0"/>
              <a:t>•	Westbridge Vocational</a:t>
            </a:r>
          </a:p>
          <a:p>
            <a:r>
              <a:rPr lang="en-US" dirty="0"/>
              <a:t>•	NC Works</a:t>
            </a:r>
          </a:p>
          <a:p>
            <a:r>
              <a:rPr lang="en-US" dirty="0"/>
              <a:t>•	Sylva Warehouse</a:t>
            </a:r>
          </a:p>
          <a:p>
            <a:r>
              <a:rPr lang="en-US" dirty="0"/>
              <a:t>•	Sylva Support Stop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3FAD84-F35C-BDC8-0070-AA0451FA2177}"/>
              </a:ext>
            </a:extLst>
          </p:cNvPr>
          <p:cNvSpPr txBox="1"/>
          <p:nvPr/>
        </p:nvSpPr>
        <p:spPr>
          <a:xfrm>
            <a:off x="6489290" y="2269887"/>
            <a:ext cx="52995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	Blue Ridge Health/Mental Health Services</a:t>
            </a:r>
          </a:p>
          <a:p>
            <a:r>
              <a:rPr lang="en-US" dirty="0"/>
              <a:t>•	Disability Partners</a:t>
            </a:r>
          </a:p>
          <a:p>
            <a:r>
              <a:rPr lang="en-US" dirty="0"/>
              <a:t>•	HERE in Jackson County</a:t>
            </a:r>
          </a:p>
          <a:p>
            <a:r>
              <a:rPr lang="en-US" dirty="0"/>
              <a:t>•	The Center of Domestic Peace</a:t>
            </a:r>
          </a:p>
          <a:p>
            <a:r>
              <a:rPr lang="en-US" dirty="0"/>
              <a:t>•	Uncomplicated Kitchen</a:t>
            </a:r>
          </a:p>
          <a:p>
            <a:r>
              <a:rPr lang="en-US" dirty="0"/>
              <a:t>•	St. David’s Episcopal Church</a:t>
            </a:r>
          </a:p>
          <a:p>
            <a:r>
              <a:rPr lang="en-US" dirty="0"/>
              <a:t>•	1st Baptist Church of Sylva</a:t>
            </a:r>
          </a:p>
          <a:p>
            <a:r>
              <a:rPr lang="en-US" dirty="0"/>
              <a:t>•	Sylva United Methodist Church</a:t>
            </a:r>
          </a:p>
          <a:p>
            <a:r>
              <a:rPr lang="en-US" dirty="0"/>
              <a:t>•	Shepherd of the Hills Lutheran Church</a:t>
            </a:r>
          </a:p>
          <a:p>
            <a:r>
              <a:rPr lang="en-US" dirty="0"/>
              <a:t>•	Cullowhee Valley Baptist Church</a:t>
            </a:r>
          </a:p>
          <a:p>
            <a:r>
              <a:rPr lang="en-US" dirty="0"/>
              <a:t>•	</a:t>
            </a:r>
            <a:r>
              <a:rPr lang="en-US" dirty="0" err="1"/>
              <a:t>Unidxs</a:t>
            </a:r>
            <a:endParaRPr lang="en-US" dirty="0"/>
          </a:p>
          <a:p>
            <a:r>
              <a:rPr lang="en-US" dirty="0"/>
              <a:t>•	Catholic Charities</a:t>
            </a:r>
          </a:p>
          <a:p>
            <a:r>
              <a:rPr lang="en-US" dirty="0"/>
              <a:t>•	St David’s Episcopal Church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70814-FA6D-A5B9-A903-838265476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7C333-38E0-22A6-D39A-BEA86A077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Partnerships (3)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6F7D44-DB50-160E-FED0-0852B7DC6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93" y="75525"/>
            <a:ext cx="3657143" cy="1904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D62E69-2CFE-0B0A-CF35-107F10328B5B}"/>
              </a:ext>
            </a:extLst>
          </p:cNvPr>
          <p:cNvSpPr txBox="1"/>
          <p:nvPr/>
        </p:nvSpPr>
        <p:spPr>
          <a:xfrm>
            <a:off x="838200" y="1980287"/>
            <a:ext cx="110684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Local Business Support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City Lights Bookstore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City Lights Café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Baxley’s Chocolates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Innovation Brewing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Dillsboro Chocolate Factory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WNC Pottery Festival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Harold’s Supermarket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Harrah’s Cherokee Casino</a:t>
            </a:r>
          </a:p>
          <a:p>
            <a:pPr lvl="0"/>
            <a:endParaRPr lang="en-US" dirty="0"/>
          </a:p>
          <a:p>
            <a:r>
              <a:rPr lang="en-US" b="1" dirty="0"/>
              <a:t>State/ Federal Programs and Partners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USDA-&gt; NCDA-&gt; TEFAP SKP (The Emergency Food Assistance Program – Soup Kitchen Program)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USDA-&gt; NCDA-&gt; MANNA Foodbank-&gt; TEFAP Pantry (The Emergency Food Assistance Program – Soup Kitchen Program)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Western Carolina University CCESL (Center for  Community Engagement and Service Learning)</a:t>
            </a:r>
          </a:p>
        </p:txBody>
      </p:sp>
    </p:spTree>
    <p:extLst>
      <p:ext uri="{BB962C8B-B14F-4D97-AF65-F5344CB8AC3E}">
        <p14:creationId xmlns:p14="http://schemas.microsoft.com/office/powerpoint/2010/main" val="96687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E66B0-5C88-A418-77C9-71E654D9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2020 -</a:t>
            </a:r>
            <a:br>
              <a:rPr lang="en-US" dirty="0"/>
            </a:br>
            <a:r>
              <a:rPr lang="en-US" dirty="0"/>
              <a:t>2025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2FEE4F-36EE-D012-7FB1-935946E42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7" y="0"/>
            <a:ext cx="9822426" cy="6784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850F27-3B79-D911-0373-29F50728E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47" y="4167768"/>
            <a:ext cx="2919953" cy="152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10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455</Words>
  <Application>Microsoft Office PowerPoint</Application>
  <PresentationFormat>Widescreen</PresentationFormat>
  <Paragraphs>92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Community Table Update</vt:lpstr>
      <vt:lpstr>Background</vt:lpstr>
      <vt:lpstr>Partnerships (1)</vt:lpstr>
      <vt:lpstr>Partnerships (2)</vt:lpstr>
      <vt:lpstr>Partnerships (3)</vt:lpstr>
      <vt:lpstr>2020 - 2025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Community Table</dc:creator>
  <cp:lastModifiedBy>Community Table</cp:lastModifiedBy>
  <cp:revision>1</cp:revision>
  <dcterms:created xsi:type="dcterms:W3CDTF">2026-02-26T15:57:17Z</dcterms:created>
  <dcterms:modified xsi:type="dcterms:W3CDTF">2026-02-26T16:21:02Z</dcterms:modified>
</cp:coreProperties>
</file>