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notesMasterIdLst>
    <p:notesMasterId r:id="rId19"/>
  </p:notes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6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3AC4E-0D6F-4303-A7F2-394016D3FD1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A349C-528D-44B7-985A-ABAA83753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38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A349C-528D-44B7-985A-ABAA83753B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06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A349C-528D-44B7-985A-ABAA83753B8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14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A349C-528D-44B7-985A-ABAA83753B8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97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A349C-528D-44B7-985A-ABAA83753B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47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A349C-528D-44B7-985A-ABAA83753B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42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A349C-528D-44B7-985A-ABAA83753B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51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A349C-528D-44B7-985A-ABAA83753B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37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A349C-528D-44B7-985A-ABAA83753B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74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A349C-528D-44B7-985A-ABAA83753B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88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A349C-528D-44B7-985A-ABAA83753B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07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A349C-528D-44B7-985A-ABAA83753B8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D96F2-02BD-E71F-EFBD-14FECCF2D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7172325" cy="3152251"/>
          </a:xfrm>
        </p:spPr>
        <p:txBody>
          <a:bodyPr anchor="b"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90113-E8E1-4E48-41BC-583802BFC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0137"/>
            <a:ext cx="7172325" cy="112236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C7EE5-BFF0-D779-4261-E239DB450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89492-34ED-FE24-4F29-E4C8F549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0C886-7F1E-7BC1-9A9E-B24C2AC2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74AEE6-9CA7-5247-DC34-99634247DF50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22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F4143-3C41-D626-8F64-36A9C9F1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14400"/>
            <a:ext cx="9962791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2C4FB-B560-A0FC-6435-952981BC9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2500" y="2285997"/>
            <a:ext cx="9962791" cy="38909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CEC4F-0A90-11E2-E43E-B9E765AFB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2A5B4-1D77-B0AC-49E7-CAE9556B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96EF9-2FDA-8E87-D546-8840CEBF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95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085AB7-38B3-7F80-0B2D-7960F56375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24513" y="1052423"/>
            <a:ext cx="1771292" cy="49170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ADBDC3-E9EA-8699-B2E4-4C7784455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14" y="1052424"/>
            <a:ext cx="7873043" cy="49170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DBEDE-3A67-6FCA-25F3-B91F7C82E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EFF51-4318-20EA-3A3A-8FE203B1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D9703-5BAD-DE95-98D9-0F30E7C0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63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532FD-157B-437C-E9D5-B66E8B3B1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90A51-A7E8-7A6A-5FD0-F9B250BE4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8C8B8-F999-7D95-435D-17CE6ACC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27265-C89C-937F-1DA3-F377F687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EB89E-4530-3632-3485-F481DB042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58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8056A-761D-1DBC-276A-2A46D153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613" y="1355763"/>
            <a:ext cx="6972300" cy="2255794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904B3-6AC1-19D5-3EAE-2009A3B4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921820"/>
            <a:ext cx="5524500" cy="11509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2A86D-493D-5BF6-8AA6-F1231E3B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CCD76-6623-164A-7BFA-207AFA05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64312-1F20-5486-62B0-A8BB8829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03F1C9-9114-4426-6F07-F7FF9CCD5FC4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426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CFC4C-4D16-E5A8-F934-8B158F6F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BDE54-F935-945D-3E4F-B659695E8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2500" y="2286002"/>
            <a:ext cx="5067300" cy="38909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F3710-E06B-05DE-937A-C92E52569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86001"/>
            <a:ext cx="5067300" cy="38909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02EFD-42D3-11C1-677E-0E478B93F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C2F08-0D93-B14B-6106-2925DF3E1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5DE81-F2AB-CCB9-8B68-5E4F31011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10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D81B-4E36-1511-E9A7-8FB931B4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004888"/>
            <a:ext cx="10287000" cy="9001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A73DE-183B-9473-20AD-2D3BFED84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0FB3D-60AC-DEF2-4472-31B4E076C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1" y="3048001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E5BDB-B29C-788F-E2FB-6C154E8FE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3174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13FF49-3276-24CA-BC81-FA92C0A93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3174" y="3048000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8FA1C8-C196-9BE1-F603-3FC17EDD9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79692-E142-E1D7-AD17-30C5F1365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90FCF2-7B78-2A2A-F878-58335FEA3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2D0356-1ECF-682B-F87A-811BDD28B2CB}"/>
              </a:ext>
            </a:extLst>
          </p:cNvPr>
          <p:cNvCxnSpPr>
            <a:cxnSpLocks/>
          </p:cNvCxnSpPr>
          <p:nvPr/>
        </p:nvCxnSpPr>
        <p:spPr>
          <a:xfrm>
            <a:off x="1052513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06CA06-9701-E645-C0A5-594B227B288F}"/>
              </a:ext>
            </a:extLst>
          </p:cNvPr>
          <p:cNvCxnSpPr>
            <a:cxnSpLocks/>
          </p:cNvCxnSpPr>
          <p:nvPr/>
        </p:nvCxnSpPr>
        <p:spPr>
          <a:xfrm>
            <a:off x="6435725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237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14DA-C0D4-E152-7F42-F6352C96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14400"/>
            <a:ext cx="9715500" cy="990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2AA04-1E84-460C-F560-A228F930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B260E-3910-7D1B-5074-24F5F0AB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2020F1-A878-9B80-6B4F-7D71406BB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97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7652D6-7AE9-3E3B-5C1B-2B4399B15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A7127E-2A63-6F45-4C40-835843630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6FB79-D9D1-5381-0019-E24F8B4D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02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C23B5-7DA9-0E4F-DA39-4624DB8A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69065"/>
            <a:ext cx="3266536" cy="2312979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E77-518A-1FB9-B473-E19CADE0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423" y="987425"/>
            <a:ext cx="5615077" cy="4873625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5344F-7D06-2406-D113-D24587835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47801"/>
            <a:ext cx="3266536" cy="23828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BE708-BAD0-A0A6-9332-9D2179E67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70050-9362-4EC4-6B73-3A38445B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DA991-8608-CAB4-33FA-03D380D2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2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7B837-332D-9100-E007-7DE279481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385457"/>
            <a:ext cx="3312543" cy="2304288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0DE983-0B0E-07CC-8C57-4EA529E27D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24423" y="957263"/>
            <a:ext cx="5372189" cy="4962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AB867-3FC6-5007-61B0-D9B7E5B0C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58315"/>
            <a:ext cx="3312542" cy="196147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C7E0F-BFE1-7134-163B-B777970B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95D0B-4F98-F3BE-FB23-22D8C5D4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B2E3D-2188-B7A9-0ECE-97814735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4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258B98-3BD5-0A20-B0E7-944EAEB2654A}"/>
              </a:ext>
            </a:extLst>
          </p:cNvPr>
          <p:cNvSpPr/>
          <p:nvPr/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D404C1-E8A5-65FC-C068-21EA0397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757238"/>
            <a:ext cx="10287000" cy="1147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CFD78-F171-BA47-AAF3-C6EB75F94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285997"/>
            <a:ext cx="10287000" cy="3890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65A77-B1AB-D608-A6C5-F0F99B691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68087" y="4756249"/>
            <a:ext cx="2476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9D0D92BC-42A9-434B-8530-ADBF4485E407}" type="datetimeFigureOut">
              <a:rPr lang="en-US" smtClean="0"/>
              <a:pPr/>
              <a:t>1/26/2026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E34E5-5E9B-7786-05B5-B93241EE2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89519" y="1758059"/>
            <a:ext cx="2433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5CD4B-611E-32FA-419D-326099EEF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9542" y="3246437"/>
            <a:ext cx="533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27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45" r:id="rId6"/>
    <p:sldLayoutId id="2147483741" r:id="rId7"/>
    <p:sldLayoutId id="2147483742" r:id="rId8"/>
    <p:sldLayoutId id="2147483743" r:id="rId9"/>
    <p:sldLayoutId id="2147483744" r:id="rId10"/>
    <p:sldLayoutId id="2147483746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21208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9496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3210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een patterned leaves">
            <a:extLst>
              <a:ext uri="{FF2B5EF4-FFF2-40B4-BE49-F238E27FC236}">
                <a16:creationId xmlns:a16="http://schemas.microsoft.com/office/drawing/2014/main" id="{910152DD-AEFE-46BD-7AED-B35E579F07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8425" b="7325"/>
          <a:stretch>
            <a:fillRect/>
          </a:stretch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D0A0432-F95F-6441-CC5D-B6BB755FA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42985"/>
            <a:ext cx="12192000" cy="312031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F0586C3-A19F-D214-ABDE-30AD5B666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17342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58D628-791C-209C-0C89-1B3CD0B21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4489" y="2534858"/>
            <a:ext cx="4357317" cy="1425728"/>
          </a:xfrm>
        </p:spPr>
        <p:txBody>
          <a:bodyPr anchor="b">
            <a:normAutofit/>
          </a:bodyPr>
          <a:lstStyle/>
          <a:p>
            <a:r>
              <a:rPr lang="en-US" dirty="0"/>
              <a:t>The Village Green	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90F8EB-0D8B-D082-9ABE-886052D863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4249360"/>
            <a:ext cx="3048000" cy="87758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Dale Gordon, </a:t>
            </a:r>
          </a:p>
          <a:p>
            <a:pPr algn="ctr"/>
            <a:r>
              <a:rPr lang="en-US" dirty="0"/>
              <a:t>Executive Director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40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DF2D69-4B76-3D03-4423-22B47A2B4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72" y="0"/>
            <a:ext cx="5300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02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494D53-91BD-B37D-09E3-F23469A10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72" y="0"/>
            <a:ext cx="5300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0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49051-EF03-5CA3-DDF2-8EA42680E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72" y="0"/>
            <a:ext cx="5300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50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0F762-FFC3-4B4A-906B-3031DA9B6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72" y="0"/>
            <a:ext cx="5300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75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B813B-DD4F-CDF5-2C3D-3A5EBF615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72" y="0"/>
            <a:ext cx="5300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84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E1DE3C-5F3F-4E3F-28F4-7C68DB78D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72" y="0"/>
            <a:ext cx="5300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28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0D1294-48D9-1D30-2C23-596693756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72" y="0"/>
            <a:ext cx="5300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96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F7DADF-C785-AA61-ABC2-98B562A27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72" y="0"/>
            <a:ext cx="5300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00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77A9DA-7FBC-47BA-CC46-4CE9D5594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17781"/>
            <a:ext cx="6099574" cy="3640219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974EB6-3EA3-BDA0-6837-221C4E96F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428" y="1142999"/>
            <a:ext cx="4118718" cy="25199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Village Play</a:t>
            </a:r>
            <a:br>
              <a:rPr lang="en-US" dirty="0"/>
            </a:br>
            <a:r>
              <a:rPr lang="en-US" dirty="0"/>
              <a:t>renovation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5C89B6-6323-E979-1144-24271FA7A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>
          <a:xfrm>
            <a:off x="6095992" y="1"/>
            <a:ext cx="60960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233FA8-766F-6200-56F0-27281B259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6" b="3034"/>
          <a:stretch>
            <a:fillRect/>
          </a:stretch>
        </p:blipFill>
        <p:spPr>
          <a:xfrm>
            <a:off x="6096008" y="3429000"/>
            <a:ext cx="6095999" cy="3429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74F1A1-974F-4A78-BA0B-FBDA76B08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4210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001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36ACF6A-FC06-4E10-819E-2E7BC6978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F12CF4-2DA8-61EA-0A5C-3753DDDAD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17781"/>
            <a:ext cx="6096000" cy="3640219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CA2B1-9621-04F9-3D45-C194BB248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62" y="1905001"/>
            <a:ext cx="3936275" cy="17579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Campus Geo Mapping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325755-0280-F491-2792-6296FC0D5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1" r="-2" b="9934"/>
          <a:stretch>
            <a:fillRect/>
          </a:stretch>
        </p:blipFill>
        <p:spPr>
          <a:xfrm>
            <a:off x="6095999" y="1"/>
            <a:ext cx="6096001" cy="68580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9466E0-3884-B930-091B-5BB027876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2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161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EFD885-1B3C-7DB0-D9FE-94C4E04AB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r="37080"/>
          <a:stretch>
            <a:fillRect/>
          </a:stretch>
        </p:blipFill>
        <p:spPr>
          <a:xfrm rot="5400000">
            <a:off x="2667785" y="-2666214"/>
            <a:ext cx="6856429" cy="12192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ED0A0432-F95F-6441-CC5D-B6BB755FA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42985"/>
            <a:ext cx="12192000" cy="312031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3F0586C3-A19F-D214-ABDE-30AD5B666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342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B8733B-0604-50F0-FB4C-600796285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1" y="2211978"/>
            <a:ext cx="3535679" cy="1425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1500"/>
              <a:t>Trail Repaving needs</a:t>
            </a:r>
            <a:br>
              <a:rPr lang="en-US" sz="1500"/>
            </a:br>
            <a:br>
              <a:rPr lang="en-US" sz="1500"/>
            </a:br>
            <a:r>
              <a:rPr lang="en-US" sz="1500"/>
              <a:t>exposed roots</a:t>
            </a:r>
            <a:br>
              <a:rPr lang="en-US" sz="1500"/>
            </a:br>
            <a:r>
              <a:rPr lang="en-US" sz="1500"/>
              <a:t>tripping hazards</a:t>
            </a:r>
            <a:br>
              <a:rPr lang="en-US" sz="1500"/>
            </a:br>
            <a:r>
              <a:rPr lang="en-US" sz="1500"/>
              <a:t>broken chip and seal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191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8E9D7B4-B303-418D-82A2-7990FD75E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3063AC-41CB-1148-64D0-8D33BF773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0" b="1764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19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8E9D7B4-B303-418D-82A2-7990FD75E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75A5E5-E59B-4DFA-DEAD-4E267834C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>
          <a:xfrm>
            <a:off x="20" y="-331586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46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8E9D7B4-B303-418D-82A2-7990FD75E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EFE28D-A919-2414-93FB-0759DC149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3" b="903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18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8E9D7B4-B303-418D-82A2-7990FD75E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BD1823-78EC-1903-D352-D7B2F6D88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6" b="930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55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1D9C98-EC68-2346-45CC-B1BE3C71198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06" y="0"/>
            <a:ext cx="5386387" cy="6967538"/>
          </a:xfrm>
        </p:spPr>
      </p:pic>
    </p:spTree>
    <p:extLst>
      <p:ext uri="{BB962C8B-B14F-4D97-AF65-F5344CB8AC3E}">
        <p14:creationId xmlns:p14="http://schemas.microsoft.com/office/powerpoint/2010/main" val="1248664860"/>
      </p:ext>
    </p:extLst>
  </p:cSld>
  <p:clrMapOvr>
    <a:masterClrMapping/>
  </p:clrMapOvr>
</p:sld>
</file>

<file path=ppt/theme/theme1.xml><?xml version="1.0" encoding="utf-8"?>
<a:theme xmlns:a="http://schemas.openxmlformats.org/drawingml/2006/main" name="AfterglowVTI">
  <a:themeElements>
    <a:clrScheme name="Custom 7">
      <a:dk1>
        <a:sysClr val="windowText" lastClr="000000"/>
      </a:dk1>
      <a:lt1>
        <a:sysClr val="window" lastClr="FFFFFF"/>
      </a:lt1>
      <a:dk2>
        <a:srgbClr val="0A2E36"/>
      </a:dk2>
      <a:lt2>
        <a:srgbClr val="E7E6E6"/>
      </a:lt2>
      <a:accent1>
        <a:srgbClr val="188659"/>
      </a:accent1>
      <a:accent2>
        <a:srgbClr val="A3A300"/>
      </a:accent2>
      <a:accent3>
        <a:srgbClr val="00ADA8"/>
      </a:accent3>
      <a:accent4>
        <a:srgbClr val="EA0440"/>
      </a:accent4>
      <a:accent5>
        <a:srgbClr val="92278F"/>
      </a:accent5>
      <a:accent6>
        <a:srgbClr val="E15BC1"/>
      </a:accent6>
      <a:hlink>
        <a:srgbClr val="188659"/>
      </a:hlink>
      <a:folHlink>
        <a:srgbClr val="EA0440"/>
      </a:folHlink>
    </a:clrScheme>
    <a:fontScheme name="Trade Gothic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glowVTI" id="{804DBEB7-1920-4C72-A0CB-091339F1875F}" vid="{D4C59F5A-9ECA-4C96-BDFD-0606A75324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43</Words>
  <Application>Microsoft Office PowerPoint</Application>
  <PresentationFormat>Widescreen</PresentationFormat>
  <Paragraphs>17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Arial</vt:lpstr>
      <vt:lpstr>Trade Gothic Next Cond</vt:lpstr>
      <vt:lpstr>Trade Gothic Next Light</vt:lpstr>
      <vt:lpstr>AfterglowVTI</vt:lpstr>
      <vt:lpstr>The Village Green  </vt:lpstr>
      <vt:lpstr>Village Play renovation</vt:lpstr>
      <vt:lpstr>Campus Geo Mapping</vt:lpstr>
      <vt:lpstr>Trail Repaving needs  exposed roots tripping hazards broken chip and seal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Dale Gordon</dc:creator>
  <cp:lastModifiedBy>Dale Gordon</cp:lastModifiedBy>
  <cp:revision>1</cp:revision>
  <dcterms:created xsi:type="dcterms:W3CDTF">2026-01-26T20:32:37Z</dcterms:created>
  <dcterms:modified xsi:type="dcterms:W3CDTF">2026-01-26T21:40:15Z</dcterms:modified>
</cp:coreProperties>
</file>