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72"/>
    <p:restoredTop sz="94664"/>
  </p:normalViewPr>
  <p:slideViewPr>
    <p:cSldViewPr snapToGrid="0">
      <p:cViewPr varScale="1">
        <p:scale>
          <a:sx n="45" d="100"/>
          <a:sy n="45" d="100"/>
        </p:scale>
        <p:origin x="208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0EF5-7387-BF64-836E-9774D0B4A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43FEA-3148-AB53-3315-88E51408A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DA0F8-5061-203B-9541-69857638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0A7EE-AD20-D75A-3F3A-E99775C1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8F3CE-6279-812C-4551-A9E3B4EE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8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B8A9-42F6-B4F5-1333-0FF7113A8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6414E-7F73-B415-FA60-661E75264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B5692-BC14-561C-F650-35E35FAD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B066F-455F-F580-01C8-EC045133C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57644-7F52-8869-403F-8B1B4AB2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81ED87-0C5C-20D5-506A-0C5AF36538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5E048-7A6B-EC1C-7527-992716895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BB39E-FEC0-13DC-C977-C154A960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4AA85-CBD8-4155-E759-D7405168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91212-62BC-00F3-CA21-45AAC5E4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2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64CE-1604-847C-F759-FF9B04F5A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A0F24-8AD6-44D7-7C3B-928A1BC8C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835BE-0843-2E7B-514E-AED30D59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13C8C-EAE5-5B02-06BD-1051A480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5E860-EDDD-AEA2-D62E-FED260FD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8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419A0-57D3-177E-502D-1EDFF5F1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2FF89-8E40-2719-B29A-58E7BC438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1E8EE-5554-F993-FF8A-1E898C712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7B935-A404-2CD0-4C74-4B2F5423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0F8AC-6FDB-82A0-7EE5-FA78C354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69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E104-11A6-97C7-0D2C-305093EB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51923-B0F0-0580-35AB-D50FAA218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E6714-1A8A-76C9-AC2A-1913A8B42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31D1C-4BAC-53A7-92B2-55D4B2DB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8D193-B831-E874-3113-92144A07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9F68D-E426-F603-5D65-107D38557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8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C8E83-499A-F62F-20A7-1589AB10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A08FA-989A-CB2F-C41A-443848383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FB93B-D218-71FA-FFE4-7952D30B2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CF5CF4-96ED-FF1A-C80C-F5233FAE83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4B192A-8D14-4D53-04B7-03EA1DA586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30F358-550A-9072-66E8-04172C1ED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57331-E127-57E5-AA9A-034CCD761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7F38E-0EBF-084F-DB2A-E23DF1B5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82367-37BF-6ACA-790A-DBFE36FA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BEAF0-FBBB-A2C1-A365-9DBB11B2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D8C15-D01C-BFFF-CF6D-2B30FEEA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EE7A3-1CE7-0DED-FC9F-E802DF56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9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CF5C2-FF45-DE23-9D47-CEF86436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34288-E025-5644-F9FA-07CEB327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1E9BF-A78A-FA18-A253-54E96769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6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10D0-623A-3E5E-E037-E61DFC22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D564B-ACD7-4406-2790-792F834D1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CE4F-D98D-BDBA-6885-F652B6146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35ACC-BB5D-A01C-728E-27BD95163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C6C76-C5E9-BDF4-B147-C8711E9C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3F47E-A886-E475-2A42-B2AE64B7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6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3DD5C-1289-248B-C56B-77B67C77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58E4E-8100-2B46-6737-872DAFEAC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04C14-9608-B030-4B50-BD448F85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A0F12-D5B8-4400-30F6-9AB947EE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F2F33-FDCA-932D-D044-CF7E8174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FCA5E-538E-4322-CD61-CF20AE7E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4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2C428F-39CB-4939-9464-C7FA5B57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5F240-BD03-75B8-7817-A40773E48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CBCE-D468-2957-A301-71D2D66B5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DDB2BF-53C8-2D43-ADB9-20963D5323A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77D00-5602-8203-1289-595D3DC9D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D9EFC-D5B8-960F-97E7-CB4162A48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685D65-0068-A84B-9029-256063E74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9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4814-EFD0-F2A4-9205-A8798F059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857" y="406400"/>
            <a:ext cx="9942286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7A423-FCD1-0A97-8E00-5E86409A0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9269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blue and grey text on a black background&#10;&#10;AI-generated content may be incorrect.">
            <a:extLst>
              <a:ext uri="{FF2B5EF4-FFF2-40B4-BE49-F238E27FC236}">
                <a16:creationId xmlns:a16="http://schemas.microsoft.com/office/drawing/2014/main" id="{02D1CB9E-43C6-6982-2FB9-57F83B700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77" y="732969"/>
            <a:ext cx="10961079" cy="37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3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Long shot of a house&#10;&#10;AI-generated content may be incorrect.">
            <a:extLst>
              <a:ext uri="{FF2B5EF4-FFF2-40B4-BE49-F238E27FC236}">
                <a16:creationId xmlns:a16="http://schemas.microsoft.com/office/drawing/2014/main" id="{BAF54F85-91F5-8776-6248-A527C1793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217" b="779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3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AE502-B14B-BABF-46C6-993B4ABF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6" y="4811517"/>
            <a:ext cx="7696199" cy="14982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/>
              <a:t>Monteith Farmstead </a:t>
            </a:r>
            <a:br>
              <a:rPr lang="en-US" sz="3600" dirty="0"/>
            </a:br>
            <a:r>
              <a:rPr lang="en-US" sz="3600" dirty="0"/>
              <a:t>Canning house has been restored, work is still needed on the main house.</a:t>
            </a:r>
          </a:p>
        </p:txBody>
      </p:sp>
      <p:pic>
        <p:nvPicPr>
          <p:cNvPr id="5" name="Content Placeholder 4" descr="A house with a porch&#10;&#10;AI-generated content may be incorrect.">
            <a:extLst>
              <a:ext uri="{FF2B5EF4-FFF2-40B4-BE49-F238E27FC236}">
                <a16:creationId xmlns:a16="http://schemas.microsoft.com/office/drawing/2014/main" id="{81EA2BEC-9647-D728-9E2D-0D49AD794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67" r="383"/>
          <a:stretch>
            <a:fillRect/>
          </a:stretch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13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8CB08-BE0D-2C32-16AE-E1759011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en-US" sz="3200" dirty="0"/>
              <a:t>New roof and building stabilized.</a:t>
            </a:r>
          </a:p>
        </p:txBody>
      </p:sp>
      <p:pic>
        <p:nvPicPr>
          <p:cNvPr id="5" name="Content Placeholder 4" descr="Men working on a house&#10;&#10;AI-generated content may be incorrect.">
            <a:extLst>
              <a:ext uri="{FF2B5EF4-FFF2-40B4-BE49-F238E27FC236}">
                <a16:creationId xmlns:a16="http://schemas.microsoft.com/office/drawing/2014/main" id="{F47E430A-5BC0-6811-683D-BB6C3DB0A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75" r="3910"/>
          <a:stretch>
            <a:fillRect/>
          </a:stretch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0DDF3D-98D8-3CC2-7959-1BAA93D7C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5984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arden with plants in front of a house&#10;&#10;AI-generated content may be incorrect.">
            <a:extLst>
              <a:ext uri="{FF2B5EF4-FFF2-40B4-BE49-F238E27FC236}">
                <a16:creationId xmlns:a16="http://schemas.microsoft.com/office/drawing/2014/main" id="{D635B217-1D54-CD63-57FC-4B273FA421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" r="2941" b="-1"/>
          <a:stretch>
            <a:fillRect/>
          </a:stretch>
        </p:blipFill>
        <p:spPr>
          <a:xfrm>
            <a:off x="-3046" y="-22312"/>
            <a:ext cx="9747122" cy="68803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ED6E24-4F82-B291-92F1-49A9A56D7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685" y="2634226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Victory garden similar to those planted by Appalachian women during WWII and just after.</a:t>
            </a:r>
          </a:p>
          <a:p>
            <a:pPr marL="0" indent="0">
              <a:buNone/>
            </a:pPr>
            <a:r>
              <a:rPr lang="en-US" sz="2000" dirty="0"/>
              <a:t>Our garden is planted, maintained, and harvested by volunteers.</a:t>
            </a:r>
          </a:p>
          <a:p>
            <a:pPr marL="0" indent="0">
              <a:buNone/>
            </a:pPr>
            <a:r>
              <a:rPr lang="en-US" sz="2000" dirty="0"/>
              <a:t>The food and flowers grown are  donated to United Christian Ministries in aid to our neighbors.</a:t>
            </a:r>
          </a:p>
        </p:txBody>
      </p:sp>
    </p:spTree>
    <p:extLst>
      <p:ext uri="{BB962C8B-B14F-4D97-AF65-F5344CB8AC3E}">
        <p14:creationId xmlns:p14="http://schemas.microsoft.com/office/powerpoint/2010/main" val="27839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74536-B9F6-A5D4-7E42-C00F66F1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Kids Porch Events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A6D7D7-DBA6-963C-0A85-8B5A35094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Content Placeholder 4" descr="A group of people standing on a porch&#10;&#10;AI-generated content may be incorrect.">
            <a:extLst>
              <a:ext uri="{FF2B5EF4-FFF2-40B4-BE49-F238E27FC236}">
                <a16:creationId xmlns:a16="http://schemas.microsoft.com/office/drawing/2014/main" id="{C1D96109-267F-7651-24D4-5683644A4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77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819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house with many people standing outside&#10;&#10;AI-generated content may be incorrect.">
            <a:extLst>
              <a:ext uri="{FF2B5EF4-FFF2-40B4-BE49-F238E27FC236}">
                <a16:creationId xmlns:a16="http://schemas.microsoft.com/office/drawing/2014/main" id="{F41E0B62-F641-9325-D639-7746964E8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513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29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Macintosh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Monteith Farmstead  Canning house has been restored, work is still needed on the main house.</vt:lpstr>
      <vt:lpstr>New roof and building stabilized.</vt:lpstr>
      <vt:lpstr>PowerPoint Presentation</vt:lpstr>
      <vt:lpstr>Kids Porch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Danielle Duffy</dc:creator>
  <cp:lastModifiedBy>Danielle Duffy</cp:lastModifiedBy>
  <cp:revision>1</cp:revision>
  <dcterms:created xsi:type="dcterms:W3CDTF">2026-01-28T17:53:19Z</dcterms:created>
  <dcterms:modified xsi:type="dcterms:W3CDTF">2026-01-28T18:35:39Z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d321b5f-a4ea-42e4-9273-2f91b9a1a708_Enabled">
    <vt:lpwstr>true</vt:lpwstr>
  </property>
  <property fmtid="{D5CDD505-2E9C-101B-9397-08002B2CF9AE}" pid="3" name="MSIP_Label_8d321b5f-a4ea-42e4-9273-2f91b9a1a708_SetDate">
    <vt:lpwstr>2026-01-28T18:35:38Z</vt:lpwstr>
  </property>
  <property fmtid="{D5CDD505-2E9C-101B-9397-08002B2CF9AE}" pid="4" name="MSIP_Label_8d321b5f-a4ea-42e4-9273-2f91b9a1a708_Method">
    <vt:lpwstr>Standard</vt:lpwstr>
  </property>
  <property fmtid="{D5CDD505-2E9C-101B-9397-08002B2CF9AE}" pid="5" name="MSIP_Label_8d321b5f-a4ea-42e4-9273-2f91b9a1a708_Name">
    <vt:lpwstr>Low Confidentiality - Green</vt:lpwstr>
  </property>
  <property fmtid="{D5CDD505-2E9C-101B-9397-08002B2CF9AE}" pid="6" name="MSIP_Label_8d321b5f-a4ea-42e4-9273-2f91b9a1a708_SiteId">
    <vt:lpwstr>c5b35b5a-16d5-4414-8ee1-7bde70543f1b</vt:lpwstr>
  </property>
  <property fmtid="{D5CDD505-2E9C-101B-9397-08002B2CF9AE}" pid="7" name="MSIP_Label_8d321b5f-a4ea-42e4-9273-2f91b9a1a708_ActionId">
    <vt:lpwstr>7e1346d9-5267-4b60-9a1f-2ebe578937f8</vt:lpwstr>
  </property>
  <property fmtid="{D5CDD505-2E9C-101B-9397-08002B2CF9AE}" pid="8" name="MSIP_Label_8d321b5f-a4ea-42e4-9273-2f91b9a1a708_ContentBits">
    <vt:lpwstr>0</vt:lpwstr>
  </property>
  <property fmtid="{D5CDD505-2E9C-101B-9397-08002B2CF9AE}" pid="9" name="MSIP_Label_8d321b5f-a4ea-42e4-9273-2f91b9a1a708_Tag">
    <vt:lpwstr>50, 3, 0, 1</vt:lpwstr>
  </property>
</Properties>
</file>