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Montserrat Medium"/>
      <p:regular r:id="rId25"/>
      <p:bold r:id="rId26"/>
      <p:italic r:id="rId27"/>
      <p:boldItalic r:id="rId28"/>
    </p:embeddedFont>
    <p:embeddedFont>
      <p:font typeface="Poppins SemiBold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80564A-A62C-4503-9D84-8E4065044198}">
  <a:tblStyle styleId="{5280564A-A62C-4503-9D84-8E40650441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Medium-bold.fntdata"/><Relationship Id="rId25" Type="http://schemas.openxmlformats.org/officeDocument/2006/relationships/font" Target="fonts/MontserratMedium-regular.fntdata"/><Relationship Id="rId28" Type="http://schemas.openxmlformats.org/officeDocument/2006/relationships/font" Target="fonts/MontserratMedium-boldItalic.fntdata"/><Relationship Id="rId27" Type="http://schemas.openxmlformats.org/officeDocument/2006/relationships/font" Target="fonts/MontserratMedium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SemiBo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SemiBold-italic.fntdata"/><Relationship Id="rId30" Type="http://schemas.openxmlformats.org/officeDocument/2006/relationships/font" Target="fonts/PoppinsSemi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PoppinsSemiBold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7ffa53f4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7ffa53f4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b943ba759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b943ba759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b943ba759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b943ba759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b943ba759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b943ba759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b943ba759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b943ba759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c7f308d96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c7f308d96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7ffa53f41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7ffa53f41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b943ba759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b943ba759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b943ba759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b943ba759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b943ba759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b943ba759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b943ba759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b943ba759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47ffa53f41_3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47ffa53f41_3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b98c56ab0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b98c56ab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b98c56ab0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b98c56ab0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7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2.jpg"/><Relationship Id="rId4" Type="http://schemas.openxmlformats.org/officeDocument/2006/relationships/image" Target="../media/image2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jpg"/><Relationship Id="rId4" Type="http://schemas.openxmlformats.org/officeDocument/2006/relationships/image" Target="../media/image2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2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24.jpg"/><Relationship Id="rId4" Type="http://schemas.openxmlformats.org/officeDocument/2006/relationships/image" Target="../media/image41.jpg"/><Relationship Id="rId5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24.jpg"/><Relationship Id="rId4" Type="http://schemas.openxmlformats.org/officeDocument/2006/relationships/image" Target="../media/image41.jpg"/><Relationship Id="rId5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23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3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rgbClr val="004F5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2425425"/>
            <a:ext cx="85206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331575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C8BD"/>
              </a:buClr>
              <a:buSzPts val="2000"/>
              <a:buNone/>
              <a:defRPr sz="2000">
                <a:solidFill>
                  <a:srgbClr val="80C8BD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1" name="Google Shape;11;p2" title="jackson-co-logo-symbol-white-rgb-900px-w-72ppi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4840200" y="160125"/>
            <a:ext cx="4147225" cy="505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title="jackson-co-logo-primary-badge-full-color-white-border-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50" y="494100"/>
            <a:ext cx="2093051" cy="154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11700" y="453890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C8BD"/>
              </a:buClr>
              <a:buSzPts val="1200"/>
              <a:buNone/>
              <a:defRPr b="0" sz="1200">
                <a:solidFill>
                  <a:srgbClr val="80C8B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8">
  <p:cSld name="SECTION_HEADER_1_1_1_1_1_1_1_1">
    <p:bg>
      <p:bgPr>
        <a:solidFill>
          <a:srgbClr val="004F5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1" title="Sylva street with blooms - JCTDA _ Nick Breedlove.jpg"/>
          <p:cNvPicPr preferRelativeResize="0"/>
          <p:nvPr/>
        </p:nvPicPr>
        <p:blipFill rotWithShape="1">
          <a:blip r:embed="rId2">
            <a:alphaModFix/>
          </a:blip>
          <a:srcRect b="0" l="21444" r="21444" t="0"/>
          <a:stretch/>
        </p:blipFill>
        <p:spPr>
          <a:xfrm>
            <a:off x="0" y="0"/>
            <a:ext cx="44073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0" name="Google Shape;60;p11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2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2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2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2"/>
          <p:cNvSpPr txBox="1"/>
          <p:nvPr>
            <p:ph idx="1" type="subTitle"/>
          </p:nvPr>
        </p:nvSpPr>
        <p:spPr>
          <a:xfrm>
            <a:off x="3988150" y="16002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2" type="subTitle"/>
          </p:nvPr>
        </p:nvSpPr>
        <p:spPr>
          <a:xfrm>
            <a:off x="3988150" y="234085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3" type="subTitle"/>
          </p:nvPr>
        </p:nvSpPr>
        <p:spPr>
          <a:xfrm>
            <a:off x="3988150" y="3169775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4" type="subTitle"/>
          </p:nvPr>
        </p:nvSpPr>
        <p:spPr>
          <a:xfrm>
            <a:off x="3988150" y="39987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5" type="subTitle"/>
          </p:nvPr>
        </p:nvSpPr>
        <p:spPr>
          <a:xfrm>
            <a:off x="6423525" y="16002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6" type="subTitle"/>
          </p:nvPr>
        </p:nvSpPr>
        <p:spPr>
          <a:xfrm>
            <a:off x="6423525" y="234085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7" type="subTitle"/>
          </p:nvPr>
        </p:nvSpPr>
        <p:spPr>
          <a:xfrm>
            <a:off x="6423525" y="3169775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8" type="subTitle"/>
          </p:nvPr>
        </p:nvSpPr>
        <p:spPr>
          <a:xfrm>
            <a:off x="6423525" y="39987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/>
        </p:nvSpPr>
        <p:spPr>
          <a:xfrm>
            <a:off x="3988150" y="12284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2"/>
          <p:cNvSpPr txBox="1"/>
          <p:nvPr/>
        </p:nvSpPr>
        <p:spPr>
          <a:xfrm>
            <a:off x="3988150" y="196907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2"/>
          <p:cNvSpPr txBox="1"/>
          <p:nvPr/>
        </p:nvSpPr>
        <p:spPr>
          <a:xfrm>
            <a:off x="3988150" y="2798000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2"/>
          <p:cNvSpPr txBox="1"/>
          <p:nvPr/>
        </p:nvSpPr>
        <p:spPr>
          <a:xfrm>
            <a:off x="3988150" y="36269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6423525" y="12284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2"/>
          <p:cNvSpPr txBox="1"/>
          <p:nvPr/>
        </p:nvSpPr>
        <p:spPr>
          <a:xfrm>
            <a:off x="6423525" y="196907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6423525" y="2798000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6423525" y="36269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 b="1" sz="25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311700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Table of Contents</a:t>
            </a:r>
            <a:endParaRPr b="1" sz="34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2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 type="twoColTx">
  <p:cSld name="TITLE_AND_TWO_COLUMNS">
    <p:bg>
      <p:bgPr>
        <a:solidFill>
          <a:srgbClr val="B3DAD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3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13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3"/>
          <p:cNvSpPr txBox="1"/>
          <p:nvPr>
            <p:ph idx="1" type="subTitle"/>
          </p:nvPr>
        </p:nvSpPr>
        <p:spPr>
          <a:xfrm>
            <a:off x="3988150" y="16002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2" type="subTitle"/>
          </p:nvPr>
        </p:nvSpPr>
        <p:spPr>
          <a:xfrm>
            <a:off x="3988150" y="234085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3" type="subTitle"/>
          </p:nvPr>
        </p:nvSpPr>
        <p:spPr>
          <a:xfrm>
            <a:off x="3988150" y="3169775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4" type="subTitle"/>
          </p:nvPr>
        </p:nvSpPr>
        <p:spPr>
          <a:xfrm>
            <a:off x="3988150" y="39987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5" type="subTitle"/>
          </p:nvPr>
        </p:nvSpPr>
        <p:spPr>
          <a:xfrm>
            <a:off x="6423525" y="16002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6" type="subTitle"/>
          </p:nvPr>
        </p:nvSpPr>
        <p:spPr>
          <a:xfrm>
            <a:off x="6423525" y="234085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7" type="subTitle"/>
          </p:nvPr>
        </p:nvSpPr>
        <p:spPr>
          <a:xfrm>
            <a:off x="6423525" y="3169775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8" name="Google Shape;98;p13"/>
          <p:cNvSpPr txBox="1"/>
          <p:nvPr>
            <p:ph idx="8" type="subTitle"/>
          </p:nvPr>
        </p:nvSpPr>
        <p:spPr>
          <a:xfrm>
            <a:off x="6423525" y="3998700"/>
            <a:ext cx="2135400" cy="2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0" sz="1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/>
        </p:nvSpPr>
        <p:spPr>
          <a:xfrm>
            <a:off x="3988150" y="12284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3988150" y="196907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3988150" y="2798000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3988150" y="36269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6423525" y="12284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6423525" y="196907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6423525" y="2798000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6423525" y="3626925"/>
            <a:ext cx="2135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 b="1" sz="25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311700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Table of Contents</a:t>
            </a:r>
            <a:endParaRPr b="1" sz="34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CUSTOM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 title="Parkway - Luke Sutton.jpg"/>
          <p:cNvPicPr preferRelativeResize="0"/>
          <p:nvPr/>
        </p:nvPicPr>
        <p:blipFill rotWithShape="1">
          <a:blip r:embed="rId2">
            <a:alphaModFix/>
          </a:blip>
          <a:srcRect b="0" l="26326" r="25438" t="0"/>
          <a:stretch/>
        </p:blipFill>
        <p:spPr>
          <a:xfrm>
            <a:off x="5811875" y="557700"/>
            <a:ext cx="3346002" cy="46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4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4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4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4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2" type="title"/>
          </p:nvPr>
        </p:nvSpPr>
        <p:spPr>
          <a:xfrm>
            <a:off x="311700" y="902625"/>
            <a:ext cx="499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1" type="subTitle"/>
          </p:nvPr>
        </p:nvSpPr>
        <p:spPr>
          <a:xfrm>
            <a:off x="311700" y="1515619"/>
            <a:ext cx="4997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3" type="subTitle"/>
          </p:nvPr>
        </p:nvSpPr>
        <p:spPr>
          <a:xfrm>
            <a:off x="311700" y="1957013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500"/>
              <a:buNone/>
              <a:defRPr sz="15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0" name="Google Shape;120;p14"/>
          <p:cNvSpPr txBox="1"/>
          <p:nvPr>
            <p:ph idx="4" type="subTitle"/>
          </p:nvPr>
        </p:nvSpPr>
        <p:spPr>
          <a:xfrm>
            <a:off x="311700" y="2322506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1" name="Google Shape;121;p14"/>
          <p:cNvSpPr txBox="1"/>
          <p:nvPr>
            <p:ph idx="5" type="subTitle"/>
          </p:nvPr>
        </p:nvSpPr>
        <p:spPr>
          <a:xfrm>
            <a:off x="311700" y="2688000"/>
            <a:ext cx="4997100" cy="17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 1">
  <p:cSld name="CUSTOM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 title="OUTR-03029.jpg"/>
          <p:cNvPicPr preferRelativeResize="0"/>
          <p:nvPr/>
        </p:nvPicPr>
        <p:blipFill rotWithShape="1">
          <a:blip r:embed="rId2">
            <a:alphaModFix/>
          </a:blip>
          <a:srcRect b="3917" l="0" r="0" t="3917"/>
          <a:stretch/>
        </p:blipFill>
        <p:spPr>
          <a:xfrm>
            <a:off x="5811875" y="557700"/>
            <a:ext cx="3346001" cy="46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5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5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5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5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" name="Google Shape;130;p15"/>
          <p:cNvSpPr txBox="1"/>
          <p:nvPr>
            <p:ph idx="2" type="title"/>
          </p:nvPr>
        </p:nvSpPr>
        <p:spPr>
          <a:xfrm>
            <a:off x="311700" y="902625"/>
            <a:ext cx="499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15"/>
          <p:cNvSpPr txBox="1"/>
          <p:nvPr>
            <p:ph idx="1" type="subTitle"/>
          </p:nvPr>
        </p:nvSpPr>
        <p:spPr>
          <a:xfrm>
            <a:off x="311700" y="1515619"/>
            <a:ext cx="4997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2" name="Google Shape;132;p15"/>
          <p:cNvSpPr txBox="1"/>
          <p:nvPr>
            <p:ph idx="3" type="subTitle"/>
          </p:nvPr>
        </p:nvSpPr>
        <p:spPr>
          <a:xfrm>
            <a:off x="311700" y="1957013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500"/>
              <a:buNone/>
              <a:defRPr sz="15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3" name="Google Shape;133;p15"/>
          <p:cNvSpPr txBox="1"/>
          <p:nvPr>
            <p:ph idx="4" type="subTitle"/>
          </p:nvPr>
        </p:nvSpPr>
        <p:spPr>
          <a:xfrm>
            <a:off x="311700" y="2322506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15"/>
          <p:cNvSpPr txBox="1"/>
          <p:nvPr>
            <p:ph idx="5" type="subTitle"/>
          </p:nvPr>
        </p:nvSpPr>
        <p:spPr>
          <a:xfrm>
            <a:off x="311700" y="2688000"/>
            <a:ext cx="4997100" cy="17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CUSTOM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 title="IMG_8557.jpg"/>
          <p:cNvPicPr preferRelativeResize="0"/>
          <p:nvPr/>
        </p:nvPicPr>
        <p:blipFill rotWithShape="1">
          <a:blip r:embed="rId2">
            <a:alphaModFix/>
          </a:blip>
          <a:srcRect b="0" l="25682" r="25686" t="0"/>
          <a:stretch/>
        </p:blipFill>
        <p:spPr>
          <a:xfrm>
            <a:off x="5811875" y="557700"/>
            <a:ext cx="3346002" cy="45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6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16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6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6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Google Shape;143;p16"/>
          <p:cNvSpPr txBox="1"/>
          <p:nvPr>
            <p:ph idx="2" type="title"/>
          </p:nvPr>
        </p:nvSpPr>
        <p:spPr>
          <a:xfrm>
            <a:off x="311700" y="902625"/>
            <a:ext cx="499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4" name="Google Shape;144;p16"/>
          <p:cNvSpPr txBox="1"/>
          <p:nvPr>
            <p:ph idx="1" type="subTitle"/>
          </p:nvPr>
        </p:nvSpPr>
        <p:spPr>
          <a:xfrm>
            <a:off x="311700" y="1515619"/>
            <a:ext cx="4997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5" name="Google Shape;145;p16"/>
          <p:cNvSpPr txBox="1"/>
          <p:nvPr>
            <p:ph idx="3" type="subTitle"/>
          </p:nvPr>
        </p:nvSpPr>
        <p:spPr>
          <a:xfrm>
            <a:off x="311700" y="1957013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500"/>
              <a:buNone/>
              <a:defRPr sz="15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6" name="Google Shape;146;p16"/>
          <p:cNvSpPr txBox="1"/>
          <p:nvPr>
            <p:ph idx="4" type="subTitle"/>
          </p:nvPr>
        </p:nvSpPr>
        <p:spPr>
          <a:xfrm>
            <a:off x="311700" y="2322506"/>
            <a:ext cx="4997100" cy="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7" name="Google Shape;147;p16"/>
          <p:cNvSpPr txBox="1"/>
          <p:nvPr>
            <p:ph idx="5" type="subTitle"/>
          </p:nvPr>
        </p:nvSpPr>
        <p:spPr>
          <a:xfrm>
            <a:off x="311700" y="2688000"/>
            <a:ext cx="4997100" cy="17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Large Image">
  <p:cSld name="CUSTOM_1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7" title="ariannastewart-Instagram-1563-ig-17953694950534378.jpg"/>
          <p:cNvPicPr preferRelativeResize="0"/>
          <p:nvPr/>
        </p:nvPicPr>
        <p:blipFill rotWithShape="1">
          <a:blip r:embed="rId2">
            <a:alphaModFix/>
          </a:blip>
          <a:srcRect b="17005" l="0" r="0" t="17005"/>
          <a:stretch/>
        </p:blipFill>
        <p:spPr>
          <a:xfrm>
            <a:off x="3598325" y="564648"/>
            <a:ext cx="5559552" cy="458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17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17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7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17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" name="Google Shape;156;p17"/>
          <p:cNvSpPr txBox="1"/>
          <p:nvPr>
            <p:ph idx="2" type="title"/>
          </p:nvPr>
        </p:nvSpPr>
        <p:spPr>
          <a:xfrm>
            <a:off x="311700" y="902625"/>
            <a:ext cx="29472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17"/>
          <p:cNvSpPr txBox="1"/>
          <p:nvPr>
            <p:ph idx="1" type="subTitle"/>
          </p:nvPr>
        </p:nvSpPr>
        <p:spPr>
          <a:xfrm>
            <a:off x="311700" y="1865299"/>
            <a:ext cx="29472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400"/>
              <a:buNone/>
              <a:defRPr sz="14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8" name="Google Shape;158;p17"/>
          <p:cNvSpPr txBox="1"/>
          <p:nvPr>
            <p:ph idx="3" type="subTitle"/>
          </p:nvPr>
        </p:nvSpPr>
        <p:spPr>
          <a:xfrm>
            <a:off x="311700" y="2494400"/>
            <a:ext cx="29472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Text and Image Yellow">
  <p:cSld name="CUSTOM_1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/>
          <p:nvPr/>
        </p:nvSpPr>
        <p:spPr>
          <a:xfrm>
            <a:off x="7475675" y="0"/>
            <a:ext cx="1683600" cy="5143500"/>
          </a:xfrm>
          <a:prstGeom prst="rect">
            <a:avLst/>
          </a:prstGeom>
          <a:solidFill>
            <a:srgbClr val="F4DF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8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8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8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5" name="Google Shape;165;p18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8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18"/>
          <p:cNvSpPr txBox="1"/>
          <p:nvPr>
            <p:ph idx="1" type="subTitle"/>
          </p:nvPr>
        </p:nvSpPr>
        <p:spPr>
          <a:xfrm>
            <a:off x="3258900" y="1399025"/>
            <a:ext cx="2394900" cy="10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400"/>
              <a:buNone/>
              <a:defRPr sz="14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8" name="Google Shape;168;p18"/>
          <p:cNvSpPr txBox="1"/>
          <p:nvPr>
            <p:ph idx="2" type="subTitle"/>
          </p:nvPr>
        </p:nvSpPr>
        <p:spPr>
          <a:xfrm>
            <a:off x="311700" y="2494400"/>
            <a:ext cx="23949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69" name="Google Shape;169;p18" title="IMG_6688-expand.jpg"/>
          <p:cNvPicPr preferRelativeResize="0"/>
          <p:nvPr/>
        </p:nvPicPr>
        <p:blipFill rotWithShape="1">
          <a:blip r:embed="rId3">
            <a:alphaModFix/>
          </a:blip>
          <a:srcRect b="0" l="21778" r="21784" t="0"/>
          <a:stretch/>
        </p:blipFill>
        <p:spPr>
          <a:xfrm>
            <a:off x="6486350" y="1033281"/>
            <a:ext cx="2078925" cy="31961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>
            <p:ph idx="3" type="subTitle"/>
          </p:nvPr>
        </p:nvSpPr>
        <p:spPr>
          <a:xfrm>
            <a:off x="3258900" y="2494400"/>
            <a:ext cx="23949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1" name="Google Shape;171;p18"/>
          <p:cNvSpPr txBox="1"/>
          <p:nvPr>
            <p:ph idx="4" type="title"/>
          </p:nvPr>
        </p:nvSpPr>
        <p:spPr>
          <a:xfrm>
            <a:off x="311700" y="902625"/>
            <a:ext cx="23949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Text and Image Blue">
  <p:cSld name="CUSTOM_1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7475675" y="0"/>
            <a:ext cx="1683600" cy="5143500"/>
          </a:xfrm>
          <a:prstGeom prst="rect">
            <a:avLst/>
          </a:prstGeom>
          <a:solidFill>
            <a:srgbClr val="B3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19" title="IMG_7608.jpg"/>
          <p:cNvPicPr preferRelativeResize="0"/>
          <p:nvPr/>
        </p:nvPicPr>
        <p:blipFill rotWithShape="1">
          <a:blip r:embed="rId2">
            <a:alphaModFix/>
          </a:blip>
          <a:srcRect b="0" l="1210" r="1200" t="0"/>
          <a:stretch/>
        </p:blipFill>
        <p:spPr>
          <a:xfrm>
            <a:off x="6486350" y="1033281"/>
            <a:ext cx="2078926" cy="319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19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19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9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p19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9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19"/>
          <p:cNvSpPr txBox="1"/>
          <p:nvPr>
            <p:ph idx="2" type="title"/>
          </p:nvPr>
        </p:nvSpPr>
        <p:spPr>
          <a:xfrm>
            <a:off x="311700" y="902625"/>
            <a:ext cx="23949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p19"/>
          <p:cNvSpPr txBox="1"/>
          <p:nvPr>
            <p:ph idx="1" type="subTitle"/>
          </p:nvPr>
        </p:nvSpPr>
        <p:spPr>
          <a:xfrm>
            <a:off x="3258900" y="1399025"/>
            <a:ext cx="2394900" cy="10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400"/>
              <a:buNone/>
              <a:defRPr sz="14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83" name="Google Shape;183;p19"/>
          <p:cNvSpPr txBox="1"/>
          <p:nvPr>
            <p:ph idx="3" type="subTitle"/>
          </p:nvPr>
        </p:nvSpPr>
        <p:spPr>
          <a:xfrm>
            <a:off x="311700" y="2494400"/>
            <a:ext cx="23949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4" name="Google Shape;184;p19"/>
          <p:cNvSpPr txBox="1"/>
          <p:nvPr>
            <p:ph idx="4" type="subTitle"/>
          </p:nvPr>
        </p:nvSpPr>
        <p:spPr>
          <a:xfrm>
            <a:off x="3258900" y="2494400"/>
            <a:ext cx="23949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2 Images 1">
  <p:cSld name="CUSTOM_1_1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0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20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0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20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0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0"/>
          <p:cNvSpPr txBox="1"/>
          <p:nvPr>
            <p:ph idx="2" type="title"/>
          </p:nvPr>
        </p:nvSpPr>
        <p:spPr>
          <a:xfrm>
            <a:off x="311700" y="902625"/>
            <a:ext cx="3642000" cy="10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" name="Google Shape;193;p20"/>
          <p:cNvSpPr txBox="1"/>
          <p:nvPr>
            <p:ph idx="1" type="subTitle"/>
          </p:nvPr>
        </p:nvSpPr>
        <p:spPr>
          <a:xfrm>
            <a:off x="4443600" y="1094225"/>
            <a:ext cx="3731400" cy="56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4" name="Google Shape;194;p20"/>
          <p:cNvSpPr txBox="1"/>
          <p:nvPr>
            <p:ph idx="3" type="subTitle"/>
          </p:nvPr>
        </p:nvSpPr>
        <p:spPr>
          <a:xfrm>
            <a:off x="311700" y="2015025"/>
            <a:ext cx="3676800" cy="23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95" name="Google Shape;195;p20" title="IMG_6664.jpg"/>
          <p:cNvPicPr preferRelativeResize="0"/>
          <p:nvPr/>
        </p:nvPicPr>
        <p:blipFill rotWithShape="1">
          <a:blip r:embed="rId3">
            <a:alphaModFix/>
          </a:blip>
          <a:srcRect b="0" l="10480" r="40862" t="0"/>
          <a:stretch/>
        </p:blipFill>
        <p:spPr>
          <a:xfrm>
            <a:off x="4443600" y="1817400"/>
            <a:ext cx="1710177" cy="23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 title="IMG_7500.jpg"/>
          <p:cNvPicPr preferRelativeResize="0"/>
          <p:nvPr/>
        </p:nvPicPr>
        <p:blipFill rotWithShape="1">
          <a:blip r:embed="rId4">
            <a:alphaModFix/>
          </a:blip>
          <a:srcRect b="3548" l="0" r="0" t="3548"/>
          <a:stretch/>
        </p:blipFill>
        <p:spPr>
          <a:xfrm>
            <a:off x="6464825" y="1817400"/>
            <a:ext cx="1710178" cy="23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type="secHead">
  <p:cSld name="SECTION_HEADER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title="Blue Ridge Parkway near Waterrock Knob - Jared Kreiss - 3.jpg"/>
          <p:cNvPicPr preferRelativeResize="0"/>
          <p:nvPr/>
        </p:nvPicPr>
        <p:blipFill rotWithShape="1">
          <a:blip r:embed="rId2">
            <a:alphaModFix/>
          </a:blip>
          <a:srcRect b="0" l="0" r="0" t="13449"/>
          <a:stretch/>
        </p:blipFill>
        <p:spPr>
          <a:xfrm>
            <a:off x="4076375" y="0"/>
            <a:ext cx="5093402" cy="29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2897850"/>
            <a:ext cx="9194100" cy="22458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3" title="jackson-co-logo-primary-badge-full-color-rgb.png"/>
          <p:cNvPicPr preferRelativeResize="0"/>
          <p:nvPr/>
        </p:nvPicPr>
        <p:blipFill rotWithShape="1">
          <a:blip r:embed="rId3">
            <a:alphaModFix/>
          </a:blip>
          <a:srcRect b="-1592" l="0" r="-1595" t="-3185"/>
          <a:stretch/>
        </p:blipFill>
        <p:spPr>
          <a:xfrm>
            <a:off x="821250" y="544099"/>
            <a:ext cx="2439849" cy="18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ctrTitle"/>
          </p:nvPr>
        </p:nvSpPr>
        <p:spPr>
          <a:xfrm>
            <a:off x="311700" y="3568425"/>
            <a:ext cx="85206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311700" y="430635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C8BD"/>
              </a:buClr>
              <a:buSzPts val="1800"/>
              <a:buNone/>
              <a:defRPr sz="1800">
                <a:solidFill>
                  <a:srgbClr val="80C8BD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subTitle"/>
          </p:nvPr>
        </p:nvSpPr>
        <p:spPr>
          <a:xfrm>
            <a:off x="311700" y="324350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2 Images 2">
  <p:cSld name="CUSTOM_1_1_1_1_1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1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21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1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2" name="Google Shape;202;p21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1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21"/>
          <p:cNvSpPr txBox="1"/>
          <p:nvPr>
            <p:ph idx="2" type="title"/>
          </p:nvPr>
        </p:nvSpPr>
        <p:spPr>
          <a:xfrm>
            <a:off x="311700" y="902625"/>
            <a:ext cx="3642000" cy="10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21"/>
          <p:cNvSpPr txBox="1"/>
          <p:nvPr>
            <p:ph idx="1" type="subTitle"/>
          </p:nvPr>
        </p:nvSpPr>
        <p:spPr>
          <a:xfrm>
            <a:off x="4443600" y="1094225"/>
            <a:ext cx="3731400" cy="56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06" name="Google Shape;206;p21"/>
          <p:cNvSpPr txBox="1"/>
          <p:nvPr>
            <p:ph idx="3" type="subTitle"/>
          </p:nvPr>
        </p:nvSpPr>
        <p:spPr>
          <a:xfrm>
            <a:off x="311700" y="2015025"/>
            <a:ext cx="3676800" cy="23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07" name="Google Shape;207;p21" title="ILDA - 007 - Baxter Miller.jpg"/>
          <p:cNvPicPr preferRelativeResize="0"/>
          <p:nvPr/>
        </p:nvPicPr>
        <p:blipFill rotWithShape="1">
          <a:blip r:embed="rId3">
            <a:alphaModFix/>
          </a:blip>
          <a:srcRect b="3531" l="0" r="0" t="3540"/>
          <a:stretch/>
        </p:blipFill>
        <p:spPr>
          <a:xfrm>
            <a:off x="4443600" y="1817400"/>
            <a:ext cx="1710178" cy="23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 title="Secret_Season_DSC0230.jpg"/>
          <p:cNvPicPr preferRelativeResize="0"/>
          <p:nvPr/>
        </p:nvPicPr>
        <p:blipFill rotWithShape="1">
          <a:blip r:embed="rId4">
            <a:alphaModFix/>
          </a:blip>
          <a:srcRect b="0" l="30359" r="21823" t="0"/>
          <a:stretch/>
        </p:blipFill>
        <p:spPr>
          <a:xfrm>
            <a:off x="6464825" y="1817400"/>
            <a:ext cx="1710177" cy="23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3 Topics - One Image 1">
  <p:cSld name="CUSTOM_1_1_1_1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2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22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2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4" name="Google Shape;214;p22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2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2"/>
          <p:cNvSpPr txBox="1"/>
          <p:nvPr>
            <p:ph idx="2" type="title"/>
          </p:nvPr>
        </p:nvSpPr>
        <p:spPr>
          <a:xfrm>
            <a:off x="311700" y="1033150"/>
            <a:ext cx="2822100" cy="18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7" name="Google Shape;217;p22"/>
          <p:cNvSpPr txBox="1"/>
          <p:nvPr>
            <p:ph idx="1" type="subTitle"/>
          </p:nvPr>
        </p:nvSpPr>
        <p:spPr>
          <a:xfrm>
            <a:off x="411475" y="3317902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8" name="Google Shape;218;p22"/>
          <p:cNvSpPr txBox="1"/>
          <p:nvPr>
            <p:ph idx="3" type="subTitle"/>
          </p:nvPr>
        </p:nvSpPr>
        <p:spPr>
          <a:xfrm>
            <a:off x="411475" y="3544575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19" name="Google Shape;219;p22" title="ILDA - 033 - Tembo Hospitality Group.jpg"/>
          <p:cNvPicPr preferRelativeResize="0"/>
          <p:nvPr/>
        </p:nvPicPr>
        <p:blipFill rotWithShape="1">
          <a:blip r:embed="rId3">
            <a:alphaModFix/>
          </a:blip>
          <a:srcRect b="33735" l="0" r="0" t="14948"/>
          <a:stretch/>
        </p:blipFill>
        <p:spPr>
          <a:xfrm>
            <a:off x="3298050" y="1033275"/>
            <a:ext cx="5322552" cy="182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>
            <p:ph idx="4" type="subTitle"/>
          </p:nvPr>
        </p:nvSpPr>
        <p:spPr>
          <a:xfrm>
            <a:off x="3298038" y="3323214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21" name="Google Shape;221;p22"/>
          <p:cNvSpPr txBox="1"/>
          <p:nvPr>
            <p:ph idx="5" type="subTitle"/>
          </p:nvPr>
        </p:nvSpPr>
        <p:spPr>
          <a:xfrm>
            <a:off x="3298034" y="3549331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22" name="Google Shape;222;p22"/>
          <p:cNvSpPr txBox="1"/>
          <p:nvPr>
            <p:ph idx="6" type="subTitle"/>
          </p:nvPr>
        </p:nvSpPr>
        <p:spPr>
          <a:xfrm>
            <a:off x="6184610" y="3323214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23" name="Google Shape;223;p22"/>
          <p:cNvSpPr txBox="1"/>
          <p:nvPr>
            <p:ph idx="7" type="subTitle"/>
          </p:nvPr>
        </p:nvSpPr>
        <p:spPr>
          <a:xfrm>
            <a:off x="6184603" y="3549331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3 Topics - One Image 2">
  <p:cSld name="CUSTOM_1_1_1_1_1_1_1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3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7" name="Google Shape;227;p23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3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23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3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23"/>
          <p:cNvSpPr txBox="1"/>
          <p:nvPr>
            <p:ph idx="2" type="title"/>
          </p:nvPr>
        </p:nvSpPr>
        <p:spPr>
          <a:xfrm>
            <a:off x="311700" y="1033150"/>
            <a:ext cx="2822100" cy="18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2" name="Google Shape;232;p23"/>
          <p:cNvSpPr txBox="1"/>
          <p:nvPr>
            <p:ph idx="1" type="subTitle"/>
          </p:nvPr>
        </p:nvSpPr>
        <p:spPr>
          <a:xfrm>
            <a:off x="411475" y="3317902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3" name="Google Shape;233;p23"/>
          <p:cNvSpPr txBox="1"/>
          <p:nvPr>
            <p:ph idx="3" type="subTitle"/>
          </p:nvPr>
        </p:nvSpPr>
        <p:spPr>
          <a:xfrm>
            <a:off x="411475" y="3544575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4" name="Google Shape;234;p23"/>
          <p:cNvSpPr txBox="1"/>
          <p:nvPr>
            <p:ph idx="4" type="subTitle"/>
          </p:nvPr>
        </p:nvSpPr>
        <p:spPr>
          <a:xfrm>
            <a:off x="3298038" y="3323214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5" name="Google Shape;235;p23"/>
          <p:cNvSpPr txBox="1"/>
          <p:nvPr>
            <p:ph idx="5" type="subTitle"/>
          </p:nvPr>
        </p:nvSpPr>
        <p:spPr>
          <a:xfrm>
            <a:off x="3298034" y="3549331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6" name="Google Shape;236;p23"/>
          <p:cNvSpPr txBox="1"/>
          <p:nvPr>
            <p:ph idx="6" type="subTitle"/>
          </p:nvPr>
        </p:nvSpPr>
        <p:spPr>
          <a:xfrm>
            <a:off x="6184610" y="3323214"/>
            <a:ext cx="24360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7" name="Google Shape;237;p23"/>
          <p:cNvSpPr txBox="1"/>
          <p:nvPr>
            <p:ph idx="7" type="subTitle"/>
          </p:nvPr>
        </p:nvSpPr>
        <p:spPr>
          <a:xfrm>
            <a:off x="6184603" y="3549331"/>
            <a:ext cx="24360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38" name="Google Shape;238;p23" title="Black Balsam - Steven Reinhold (1).jpg"/>
          <p:cNvPicPr preferRelativeResize="0"/>
          <p:nvPr/>
        </p:nvPicPr>
        <p:blipFill rotWithShape="1">
          <a:blip r:embed="rId3">
            <a:alphaModFix/>
          </a:blip>
          <a:srcRect b="22984" l="0" r="0" t="25699"/>
          <a:stretch/>
        </p:blipFill>
        <p:spPr>
          <a:xfrm>
            <a:off x="3298050" y="1033275"/>
            <a:ext cx="5322552" cy="182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3 Topics with Images 1">
  <p:cSld name="CUSTOM_1_1_1_1_1_1_1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/>
          <p:nvPr/>
        </p:nvSpPr>
        <p:spPr>
          <a:xfrm>
            <a:off x="-9800" y="3125550"/>
            <a:ext cx="9167700" cy="20508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6197254" y="3120251"/>
            <a:ext cx="2368200" cy="12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4" title="IMG_8227.jpg"/>
          <p:cNvPicPr preferRelativeResize="0"/>
          <p:nvPr/>
        </p:nvPicPr>
        <p:blipFill rotWithShape="1">
          <a:blip r:embed="rId2">
            <a:alphaModFix/>
          </a:blip>
          <a:srcRect b="9264" l="0" r="990" t="612"/>
          <a:stretch/>
        </p:blipFill>
        <p:spPr>
          <a:xfrm>
            <a:off x="3387925" y="1688975"/>
            <a:ext cx="2368148" cy="143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 title="IMG_7609.jpg"/>
          <p:cNvPicPr preferRelativeResize="0"/>
          <p:nvPr/>
        </p:nvPicPr>
        <p:blipFill rotWithShape="1">
          <a:blip r:embed="rId3">
            <a:alphaModFix/>
          </a:blip>
          <a:srcRect b="7172" l="0" r="0" t="1811"/>
          <a:stretch/>
        </p:blipFill>
        <p:spPr>
          <a:xfrm>
            <a:off x="578725" y="1688975"/>
            <a:ext cx="2368148" cy="143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 title="IMG_5978.jpg"/>
          <p:cNvPicPr preferRelativeResize="0"/>
          <p:nvPr/>
        </p:nvPicPr>
        <p:blipFill rotWithShape="1">
          <a:blip r:embed="rId4">
            <a:alphaModFix/>
          </a:blip>
          <a:srcRect b="5770" l="0" r="0" t="3204"/>
          <a:stretch/>
        </p:blipFill>
        <p:spPr>
          <a:xfrm>
            <a:off x="6197125" y="1688975"/>
            <a:ext cx="2368148" cy="143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3387971" y="3120251"/>
            <a:ext cx="2368200" cy="12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/>
          <p:nvPr/>
        </p:nvSpPr>
        <p:spPr>
          <a:xfrm>
            <a:off x="578675" y="3120251"/>
            <a:ext cx="2368200" cy="12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24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24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4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2" name="Google Shape;252;p24"/>
          <p:cNvSpPr txBox="1"/>
          <p:nvPr>
            <p:ph idx="2" type="title"/>
          </p:nvPr>
        </p:nvSpPr>
        <p:spPr>
          <a:xfrm>
            <a:off x="417600" y="880750"/>
            <a:ext cx="83088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sz="2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53" name="Google Shape;253;p24"/>
          <p:cNvSpPr txBox="1"/>
          <p:nvPr>
            <p:ph idx="1" type="subTitle"/>
          </p:nvPr>
        </p:nvSpPr>
        <p:spPr>
          <a:xfrm>
            <a:off x="715675" y="3317900"/>
            <a:ext cx="20844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4" name="Google Shape;254;p24"/>
          <p:cNvSpPr txBox="1"/>
          <p:nvPr>
            <p:ph idx="3" type="subTitle"/>
          </p:nvPr>
        </p:nvSpPr>
        <p:spPr>
          <a:xfrm>
            <a:off x="715675" y="3544575"/>
            <a:ext cx="2084400" cy="66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5" name="Google Shape;255;p24"/>
          <p:cNvSpPr txBox="1"/>
          <p:nvPr/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24"/>
          <p:cNvSpPr txBox="1"/>
          <p:nvPr>
            <p:ph idx="4" type="subTitle"/>
          </p:nvPr>
        </p:nvSpPr>
        <p:spPr>
          <a:xfrm>
            <a:off x="3510250" y="3317900"/>
            <a:ext cx="20844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7" name="Google Shape;257;p24"/>
          <p:cNvSpPr txBox="1"/>
          <p:nvPr>
            <p:ph idx="5" type="subTitle"/>
          </p:nvPr>
        </p:nvSpPr>
        <p:spPr>
          <a:xfrm>
            <a:off x="3510250" y="3544575"/>
            <a:ext cx="2084400" cy="66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8" name="Google Shape;258;p24"/>
          <p:cNvSpPr txBox="1"/>
          <p:nvPr>
            <p:ph idx="6" type="subTitle"/>
          </p:nvPr>
        </p:nvSpPr>
        <p:spPr>
          <a:xfrm>
            <a:off x="6344075" y="3317900"/>
            <a:ext cx="20844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9" name="Google Shape;259;p24"/>
          <p:cNvSpPr txBox="1"/>
          <p:nvPr>
            <p:ph idx="7" type="subTitle"/>
          </p:nvPr>
        </p:nvSpPr>
        <p:spPr>
          <a:xfrm>
            <a:off x="6344075" y="3544575"/>
            <a:ext cx="2084400" cy="66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3 Topics with Images 2">
  <p:cSld name="CUSTOM_1_1_1_1_1_1_1_1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/>
          <p:nvPr/>
        </p:nvSpPr>
        <p:spPr>
          <a:xfrm>
            <a:off x="6506825" y="2078138"/>
            <a:ext cx="2661000" cy="1532700"/>
          </a:xfrm>
          <a:prstGeom prst="rect">
            <a:avLst/>
          </a:prstGeom>
          <a:solidFill>
            <a:srgbClr val="6F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>
            <a:off x="3888575" y="3610800"/>
            <a:ext cx="2661000" cy="15327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>
            <a:off x="3888575" y="558900"/>
            <a:ext cx="2661000" cy="1532700"/>
          </a:xfrm>
          <a:prstGeom prst="rect">
            <a:avLst/>
          </a:prstGeom>
          <a:solidFill>
            <a:srgbClr val="80C8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25" title="IMG_8227.jpg"/>
          <p:cNvPicPr preferRelativeResize="0"/>
          <p:nvPr/>
        </p:nvPicPr>
        <p:blipFill rotWithShape="1">
          <a:blip r:embed="rId2">
            <a:alphaModFix/>
          </a:blip>
          <a:srcRect b="21346" l="9958" r="0" t="0"/>
          <a:stretch/>
        </p:blipFill>
        <p:spPr>
          <a:xfrm>
            <a:off x="3888575" y="2078150"/>
            <a:ext cx="2632499" cy="153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 title="IMG_7609.jpg"/>
          <p:cNvPicPr preferRelativeResize="0"/>
          <p:nvPr/>
        </p:nvPicPr>
        <p:blipFill rotWithShape="1">
          <a:blip r:embed="rId3">
            <a:alphaModFix/>
          </a:blip>
          <a:srcRect b="3436" l="0" r="9958" t="17915"/>
          <a:stretch/>
        </p:blipFill>
        <p:spPr>
          <a:xfrm>
            <a:off x="6521075" y="558725"/>
            <a:ext cx="2632499" cy="153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 title="IMG_5978.jpg"/>
          <p:cNvPicPr preferRelativeResize="0"/>
          <p:nvPr/>
        </p:nvPicPr>
        <p:blipFill rotWithShape="1">
          <a:blip r:embed="rId4">
            <a:alphaModFix/>
          </a:blip>
          <a:srcRect b="21346" l="0" r="9958" t="0"/>
          <a:stretch/>
        </p:blipFill>
        <p:spPr>
          <a:xfrm>
            <a:off x="6521075" y="3610825"/>
            <a:ext cx="2632499" cy="153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25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9" name="Google Shape;269;p25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5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1" name="Google Shape;271;p25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25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25"/>
          <p:cNvSpPr txBox="1"/>
          <p:nvPr>
            <p:ph idx="1" type="subTitle"/>
          </p:nvPr>
        </p:nvSpPr>
        <p:spPr>
          <a:xfrm>
            <a:off x="4078673" y="803050"/>
            <a:ext cx="22305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4" name="Google Shape;274;p25"/>
          <p:cNvSpPr txBox="1"/>
          <p:nvPr>
            <p:ph idx="2" type="subTitle"/>
          </p:nvPr>
        </p:nvSpPr>
        <p:spPr>
          <a:xfrm>
            <a:off x="4078673" y="1029724"/>
            <a:ext cx="22305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5" name="Google Shape;275;p25"/>
          <p:cNvSpPr txBox="1"/>
          <p:nvPr>
            <p:ph idx="3" type="subTitle"/>
          </p:nvPr>
        </p:nvSpPr>
        <p:spPr>
          <a:xfrm>
            <a:off x="6722073" y="2336225"/>
            <a:ext cx="22305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6" name="Google Shape;276;p25"/>
          <p:cNvSpPr txBox="1"/>
          <p:nvPr>
            <p:ph idx="4" type="subTitle"/>
          </p:nvPr>
        </p:nvSpPr>
        <p:spPr>
          <a:xfrm>
            <a:off x="6722073" y="2562899"/>
            <a:ext cx="22305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7" name="Google Shape;277;p25"/>
          <p:cNvSpPr txBox="1"/>
          <p:nvPr>
            <p:ph idx="5" type="subTitle"/>
          </p:nvPr>
        </p:nvSpPr>
        <p:spPr>
          <a:xfrm>
            <a:off x="4071723" y="3856150"/>
            <a:ext cx="22305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8" name="Google Shape;278;p25"/>
          <p:cNvSpPr txBox="1"/>
          <p:nvPr>
            <p:ph idx="6" type="subTitle"/>
          </p:nvPr>
        </p:nvSpPr>
        <p:spPr>
          <a:xfrm>
            <a:off x="4071723" y="4082824"/>
            <a:ext cx="2230500" cy="80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9" name="Google Shape;279;p25"/>
          <p:cNvSpPr txBox="1"/>
          <p:nvPr>
            <p:ph idx="7" type="title"/>
          </p:nvPr>
        </p:nvSpPr>
        <p:spPr>
          <a:xfrm>
            <a:off x="311700" y="902625"/>
            <a:ext cx="29679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0" name="Google Shape;280;p25"/>
          <p:cNvSpPr txBox="1"/>
          <p:nvPr>
            <p:ph idx="8" type="subTitle"/>
          </p:nvPr>
        </p:nvSpPr>
        <p:spPr>
          <a:xfrm>
            <a:off x="311700" y="2494400"/>
            <a:ext cx="29679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6 Topics">
  <p:cSld name="CUSTOM_1_1_1_1_1_1_1_1_1_1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26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26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6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6" name="Google Shape;286;p26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6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26"/>
          <p:cNvSpPr txBox="1"/>
          <p:nvPr>
            <p:ph idx="2" type="title"/>
          </p:nvPr>
        </p:nvSpPr>
        <p:spPr>
          <a:xfrm>
            <a:off x="311700" y="902625"/>
            <a:ext cx="27456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9" name="Google Shape;289;p26"/>
          <p:cNvSpPr txBox="1"/>
          <p:nvPr>
            <p:ph idx="1" type="subTitle"/>
          </p:nvPr>
        </p:nvSpPr>
        <p:spPr>
          <a:xfrm>
            <a:off x="311700" y="2494400"/>
            <a:ext cx="27456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0" name="Google Shape;290;p26"/>
          <p:cNvSpPr txBox="1"/>
          <p:nvPr>
            <p:ph idx="3" type="subTitle"/>
          </p:nvPr>
        </p:nvSpPr>
        <p:spPr>
          <a:xfrm>
            <a:off x="3475675" y="1038850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1" name="Google Shape;291;p26"/>
          <p:cNvSpPr txBox="1"/>
          <p:nvPr>
            <p:ph idx="4" type="subTitle"/>
          </p:nvPr>
        </p:nvSpPr>
        <p:spPr>
          <a:xfrm>
            <a:off x="3475675" y="1265525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2" name="Google Shape;292;p26"/>
          <p:cNvSpPr txBox="1"/>
          <p:nvPr>
            <p:ph idx="5" type="subTitle"/>
          </p:nvPr>
        </p:nvSpPr>
        <p:spPr>
          <a:xfrm>
            <a:off x="6206375" y="1038850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3" name="Google Shape;293;p26"/>
          <p:cNvSpPr txBox="1"/>
          <p:nvPr>
            <p:ph idx="6" type="subTitle"/>
          </p:nvPr>
        </p:nvSpPr>
        <p:spPr>
          <a:xfrm>
            <a:off x="6206375" y="1265525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4" name="Google Shape;294;p26"/>
          <p:cNvSpPr txBox="1"/>
          <p:nvPr>
            <p:ph idx="7" type="subTitle"/>
          </p:nvPr>
        </p:nvSpPr>
        <p:spPr>
          <a:xfrm>
            <a:off x="3475675" y="2275488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5" name="Google Shape;295;p26"/>
          <p:cNvSpPr txBox="1"/>
          <p:nvPr>
            <p:ph idx="8" type="subTitle"/>
          </p:nvPr>
        </p:nvSpPr>
        <p:spPr>
          <a:xfrm>
            <a:off x="3475675" y="2502162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6" name="Google Shape;296;p26"/>
          <p:cNvSpPr txBox="1"/>
          <p:nvPr>
            <p:ph idx="9" type="subTitle"/>
          </p:nvPr>
        </p:nvSpPr>
        <p:spPr>
          <a:xfrm>
            <a:off x="6206375" y="2275488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7" name="Google Shape;297;p26"/>
          <p:cNvSpPr txBox="1"/>
          <p:nvPr>
            <p:ph idx="13" type="subTitle"/>
          </p:nvPr>
        </p:nvSpPr>
        <p:spPr>
          <a:xfrm>
            <a:off x="6206375" y="2502162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8" name="Google Shape;298;p26"/>
          <p:cNvSpPr txBox="1"/>
          <p:nvPr>
            <p:ph idx="14" type="subTitle"/>
          </p:nvPr>
        </p:nvSpPr>
        <p:spPr>
          <a:xfrm>
            <a:off x="3475675" y="3512125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9" name="Google Shape;299;p26"/>
          <p:cNvSpPr txBox="1"/>
          <p:nvPr>
            <p:ph idx="15" type="subTitle"/>
          </p:nvPr>
        </p:nvSpPr>
        <p:spPr>
          <a:xfrm>
            <a:off x="3475675" y="3738800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00" name="Google Shape;300;p26"/>
          <p:cNvSpPr txBox="1"/>
          <p:nvPr>
            <p:ph idx="16" type="subTitle"/>
          </p:nvPr>
        </p:nvSpPr>
        <p:spPr>
          <a:xfrm>
            <a:off x="6206375" y="3512125"/>
            <a:ext cx="2381700" cy="2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01" name="Google Shape;301;p26"/>
          <p:cNvSpPr txBox="1"/>
          <p:nvPr>
            <p:ph idx="17" type="subTitle"/>
          </p:nvPr>
        </p:nvSpPr>
        <p:spPr>
          <a:xfrm>
            <a:off x="6206375" y="3738800"/>
            <a:ext cx="2381700" cy="6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able">
  <p:cSld name="CUSTOM_1_1_1_1_1_1_1_1_1_1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7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27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27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7" name="Google Shape;307;p27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27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27"/>
          <p:cNvSpPr txBox="1"/>
          <p:nvPr>
            <p:ph idx="2" type="title"/>
          </p:nvPr>
        </p:nvSpPr>
        <p:spPr>
          <a:xfrm>
            <a:off x="311700" y="902625"/>
            <a:ext cx="27456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0" name="Google Shape;310;p27"/>
          <p:cNvSpPr txBox="1"/>
          <p:nvPr>
            <p:ph idx="1" type="subTitle"/>
          </p:nvPr>
        </p:nvSpPr>
        <p:spPr>
          <a:xfrm>
            <a:off x="311700" y="2494400"/>
            <a:ext cx="27456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aphicFrame>
        <p:nvGraphicFramePr>
          <p:cNvPr id="311" name="Google Shape;311;p27"/>
          <p:cNvGraphicFramePr/>
          <p:nvPr/>
        </p:nvGraphicFramePr>
        <p:xfrm>
          <a:off x="3768375" y="98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{5280564A-A62C-4503-9D84-8E4065044198}</a:tableStyleId>
              </a:tblPr>
              <a:tblGrid>
                <a:gridCol w="1378350"/>
                <a:gridCol w="908225"/>
                <a:gridCol w="894200"/>
                <a:gridCol w="863300"/>
                <a:gridCol w="863300"/>
              </a:tblGrid>
              <a:tr h="24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1</a:t>
                      </a:r>
                      <a:endParaRPr b="1" sz="8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2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2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4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One</a:t>
                      </a:r>
                      <a:endParaRPr b="1"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Two</a:t>
                      </a:r>
                      <a:endParaRPr b="1"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Three</a:t>
                      </a:r>
                      <a:endParaRPr b="1"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One</a:t>
                      </a:r>
                      <a:endParaRPr b="1"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Two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Three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Two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Three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Four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4F5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12" name="Google Shape;312;p27"/>
          <p:cNvSpPr txBox="1"/>
          <p:nvPr/>
        </p:nvSpPr>
        <p:spPr>
          <a:xfrm>
            <a:off x="3792025" y="4454699"/>
            <a:ext cx="4883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083"/>
                </a:solidFill>
                <a:latin typeface="Montserrat"/>
                <a:ea typeface="Montserrat"/>
                <a:cs typeface="Montserrat"/>
                <a:sym typeface="Montserrat"/>
              </a:rPr>
              <a:t>*Go to theme builder to edit table and d</a:t>
            </a:r>
            <a:r>
              <a:rPr b="1" lang="en" sz="1300">
                <a:solidFill>
                  <a:srgbClr val="658083"/>
                </a:solidFill>
                <a:latin typeface="Montserrat"/>
                <a:ea typeface="Montserrat"/>
                <a:cs typeface="Montserrat"/>
                <a:sym typeface="Montserrat"/>
              </a:rPr>
              <a:t>elete this text.</a:t>
            </a:r>
            <a:endParaRPr b="1" sz="1300">
              <a:solidFill>
                <a:srgbClr val="6580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, Table, &amp; Bar Graph">
  <p:cSld name="CUSTOM_1_1_1_1_1_1_1_1_1_1_1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28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28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28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8" name="Google Shape;318;p28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28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28"/>
          <p:cNvSpPr txBox="1"/>
          <p:nvPr>
            <p:ph idx="2" type="title"/>
          </p:nvPr>
        </p:nvSpPr>
        <p:spPr>
          <a:xfrm>
            <a:off x="311700" y="902625"/>
            <a:ext cx="27456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1" name="Google Shape;321;p28"/>
          <p:cNvSpPr txBox="1"/>
          <p:nvPr>
            <p:ph idx="1" type="subTitle"/>
          </p:nvPr>
        </p:nvSpPr>
        <p:spPr>
          <a:xfrm>
            <a:off x="311700" y="2494400"/>
            <a:ext cx="2745600" cy="18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aphicFrame>
        <p:nvGraphicFramePr>
          <p:cNvPr id="322" name="Google Shape;322;p28"/>
          <p:cNvGraphicFramePr/>
          <p:nvPr/>
        </p:nvGraphicFramePr>
        <p:xfrm>
          <a:off x="3768375" y="8904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{5280564A-A62C-4503-9D84-8E4065044198}</a:tableStyleId>
              </a:tblPr>
              <a:tblGrid>
                <a:gridCol w="1672600"/>
                <a:gridCol w="1102100"/>
                <a:gridCol w="1085075"/>
                <a:gridCol w="1047575"/>
              </a:tblGrid>
              <a:tr h="24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1</a:t>
                      </a:r>
                      <a:endParaRPr sz="8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2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TERM 3</a:t>
                      </a:r>
                      <a:endParaRPr sz="1000">
                        <a:solidFill>
                          <a:srgbClr val="004F5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F52">
                        <a:alpha val="10130"/>
                      </a:srgbClr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One</a:t>
                      </a:r>
                      <a:endParaRPr b="1">
                        <a:solidFill>
                          <a:srgbClr val="004F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4F5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 sz="1000">
                        <a:solidFill>
                          <a:srgbClr val="004F5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80C8B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Two</a:t>
                      </a:r>
                      <a:endParaRPr b="1">
                        <a:solidFill>
                          <a:srgbClr val="80C8B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80C8B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80C8B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80C8B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80C8B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80C8B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80C8B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6F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Three</a:t>
                      </a:r>
                      <a:endParaRPr b="1">
                        <a:solidFill>
                          <a:srgbClr val="6FA84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6F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6FA84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6F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6FA84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6F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6FA84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BB15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Section Four</a:t>
                      </a:r>
                      <a:endParaRPr b="1">
                        <a:solidFill>
                          <a:srgbClr val="FBB15B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FBB15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FBB15B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BB15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FBB15B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BB15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xxxx</a:t>
                      </a:r>
                      <a:endParaRPr b="1">
                        <a:solidFill>
                          <a:srgbClr val="FBB15B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323" name="Google Shape;323;p28"/>
          <p:cNvCxnSpPr/>
          <p:nvPr/>
        </p:nvCxnSpPr>
        <p:spPr>
          <a:xfrm>
            <a:off x="3768375" y="4191878"/>
            <a:ext cx="47025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24" name="Google Shape;324;p28"/>
          <p:cNvGrpSpPr/>
          <p:nvPr/>
        </p:nvGrpSpPr>
        <p:grpSpPr>
          <a:xfrm>
            <a:off x="3457726" y="892903"/>
            <a:ext cx="345958" cy="1676250"/>
            <a:chOff x="3419100" y="910875"/>
            <a:chExt cx="345958" cy="1341000"/>
          </a:xfrm>
        </p:grpSpPr>
        <p:sp>
          <p:nvSpPr>
            <p:cNvPr id="325" name="Google Shape;325;p28"/>
            <p:cNvSpPr/>
            <p:nvPr/>
          </p:nvSpPr>
          <p:spPr>
            <a:xfrm>
              <a:off x="3419100" y="910875"/>
              <a:ext cx="319200" cy="1341000"/>
            </a:xfrm>
            <a:prstGeom prst="rect">
              <a:avLst/>
            </a:prstGeom>
            <a:solidFill>
              <a:srgbClr val="004F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8"/>
            <p:cNvSpPr txBox="1"/>
            <p:nvPr/>
          </p:nvSpPr>
          <p:spPr>
            <a:xfrm rot="-5400000">
              <a:off x="2929558" y="1410850"/>
              <a:ext cx="1332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IPSUM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cxnSp>
        <p:nvCxnSpPr>
          <p:cNvPr id="327" name="Google Shape;327;p28"/>
          <p:cNvCxnSpPr/>
          <p:nvPr/>
        </p:nvCxnSpPr>
        <p:spPr>
          <a:xfrm>
            <a:off x="3768375" y="3861253"/>
            <a:ext cx="47025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28"/>
          <p:cNvCxnSpPr/>
          <p:nvPr/>
        </p:nvCxnSpPr>
        <p:spPr>
          <a:xfrm>
            <a:off x="3768375" y="3530628"/>
            <a:ext cx="47025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28"/>
          <p:cNvCxnSpPr/>
          <p:nvPr/>
        </p:nvCxnSpPr>
        <p:spPr>
          <a:xfrm>
            <a:off x="3768375" y="3200003"/>
            <a:ext cx="47025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28"/>
          <p:cNvCxnSpPr/>
          <p:nvPr/>
        </p:nvCxnSpPr>
        <p:spPr>
          <a:xfrm>
            <a:off x="3768375" y="2869378"/>
            <a:ext cx="47025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28"/>
          <p:cNvSpPr txBox="1"/>
          <p:nvPr/>
        </p:nvSpPr>
        <p:spPr>
          <a:xfrm>
            <a:off x="8448300" y="3706375"/>
            <a:ext cx="39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8"/>
          <p:cNvSpPr txBox="1"/>
          <p:nvPr/>
        </p:nvSpPr>
        <p:spPr>
          <a:xfrm>
            <a:off x="8448300" y="4037975"/>
            <a:ext cx="39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28"/>
          <p:cNvSpPr txBox="1"/>
          <p:nvPr/>
        </p:nvSpPr>
        <p:spPr>
          <a:xfrm>
            <a:off x="8448300" y="3045613"/>
            <a:ext cx="39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8448300" y="3377213"/>
            <a:ext cx="39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40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28"/>
          <p:cNvSpPr txBox="1"/>
          <p:nvPr/>
        </p:nvSpPr>
        <p:spPr>
          <a:xfrm>
            <a:off x="8448300" y="2742363"/>
            <a:ext cx="39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80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5549241" y="3200003"/>
            <a:ext cx="161100" cy="9849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8"/>
          <p:cNvSpPr/>
          <p:nvPr/>
        </p:nvSpPr>
        <p:spPr>
          <a:xfrm>
            <a:off x="5782341" y="3629553"/>
            <a:ext cx="161100" cy="555300"/>
          </a:xfrm>
          <a:prstGeom prst="rect">
            <a:avLst/>
          </a:prstGeom>
          <a:solidFill>
            <a:srgbClr val="80C8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8"/>
          <p:cNvSpPr/>
          <p:nvPr/>
        </p:nvSpPr>
        <p:spPr>
          <a:xfrm>
            <a:off x="6015441" y="3823528"/>
            <a:ext cx="161100" cy="361200"/>
          </a:xfrm>
          <a:prstGeom prst="rect">
            <a:avLst/>
          </a:prstGeom>
          <a:solidFill>
            <a:srgbClr val="6F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"/>
          <p:cNvSpPr/>
          <p:nvPr/>
        </p:nvSpPr>
        <p:spPr>
          <a:xfrm>
            <a:off x="6248541" y="3432578"/>
            <a:ext cx="161100" cy="752100"/>
          </a:xfrm>
          <a:prstGeom prst="rect">
            <a:avLst/>
          </a:prstGeom>
          <a:solidFill>
            <a:srgbClr val="FBB1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8"/>
          <p:cNvSpPr/>
          <p:nvPr/>
        </p:nvSpPr>
        <p:spPr>
          <a:xfrm>
            <a:off x="6895316" y="3050153"/>
            <a:ext cx="161100" cy="11346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7128416" y="3199853"/>
            <a:ext cx="161100" cy="984900"/>
          </a:xfrm>
          <a:prstGeom prst="rect">
            <a:avLst/>
          </a:prstGeom>
          <a:solidFill>
            <a:srgbClr val="80C8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61516" y="3432753"/>
            <a:ext cx="161100" cy="752100"/>
          </a:xfrm>
          <a:prstGeom prst="rect">
            <a:avLst/>
          </a:prstGeom>
          <a:solidFill>
            <a:srgbClr val="6F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7594616" y="3290978"/>
            <a:ext cx="161100" cy="893700"/>
          </a:xfrm>
          <a:prstGeom prst="rect">
            <a:avLst/>
          </a:prstGeom>
          <a:solidFill>
            <a:srgbClr val="FBB1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4203177" y="4186578"/>
            <a:ext cx="86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TERM 1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28"/>
          <p:cNvSpPr txBox="1"/>
          <p:nvPr/>
        </p:nvSpPr>
        <p:spPr>
          <a:xfrm>
            <a:off x="5549252" y="4186578"/>
            <a:ext cx="86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TERM 2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28"/>
          <p:cNvSpPr txBox="1"/>
          <p:nvPr/>
        </p:nvSpPr>
        <p:spPr>
          <a:xfrm>
            <a:off x="6895327" y="4186578"/>
            <a:ext cx="86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TERM 3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28"/>
          <p:cNvSpPr/>
          <p:nvPr/>
        </p:nvSpPr>
        <p:spPr>
          <a:xfrm>
            <a:off x="4203166" y="2947328"/>
            <a:ext cx="161100" cy="1237500"/>
          </a:xfrm>
          <a:prstGeom prst="rect">
            <a:avLst/>
          </a:prstGeom>
          <a:solidFill>
            <a:srgbClr val="004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36266" y="3291053"/>
            <a:ext cx="161100" cy="893700"/>
          </a:xfrm>
          <a:prstGeom prst="rect">
            <a:avLst/>
          </a:prstGeom>
          <a:solidFill>
            <a:srgbClr val="80C8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4669366" y="3432753"/>
            <a:ext cx="161100" cy="752100"/>
          </a:xfrm>
          <a:prstGeom prst="rect">
            <a:avLst/>
          </a:prstGeom>
          <a:solidFill>
            <a:srgbClr val="6F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4902466" y="3117878"/>
            <a:ext cx="161100" cy="1066800"/>
          </a:xfrm>
          <a:prstGeom prst="rect">
            <a:avLst/>
          </a:prstGeom>
          <a:solidFill>
            <a:srgbClr val="FBB1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1" name="Google Shape;351;p28"/>
          <p:cNvGrpSpPr/>
          <p:nvPr/>
        </p:nvGrpSpPr>
        <p:grpSpPr>
          <a:xfrm>
            <a:off x="3457876" y="2697211"/>
            <a:ext cx="345958" cy="1693549"/>
            <a:chOff x="3419100" y="910875"/>
            <a:chExt cx="345958" cy="1341000"/>
          </a:xfrm>
        </p:grpSpPr>
        <p:sp>
          <p:nvSpPr>
            <p:cNvPr id="352" name="Google Shape;352;p28"/>
            <p:cNvSpPr/>
            <p:nvPr/>
          </p:nvSpPr>
          <p:spPr>
            <a:xfrm>
              <a:off x="3419100" y="910875"/>
              <a:ext cx="319200" cy="1341000"/>
            </a:xfrm>
            <a:prstGeom prst="rect">
              <a:avLst/>
            </a:prstGeom>
            <a:solidFill>
              <a:srgbClr val="6580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8"/>
            <p:cNvSpPr txBox="1"/>
            <p:nvPr/>
          </p:nvSpPr>
          <p:spPr>
            <a:xfrm rot="-5400000">
              <a:off x="2929558" y="1410850"/>
              <a:ext cx="1332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IPSUM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sp>
        <p:nvSpPr>
          <p:cNvPr id="354" name="Google Shape;354;p28"/>
          <p:cNvSpPr txBox="1"/>
          <p:nvPr/>
        </p:nvSpPr>
        <p:spPr>
          <a:xfrm>
            <a:off x="3457725" y="4454700"/>
            <a:ext cx="52179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083"/>
                </a:solidFill>
                <a:latin typeface="Montserrat"/>
                <a:ea typeface="Montserrat"/>
                <a:cs typeface="Montserrat"/>
                <a:sym typeface="Montserrat"/>
              </a:rPr>
              <a:t>*Go to theme builder to edit table and delete this text.</a:t>
            </a:r>
            <a:endParaRPr b="1" sz="1300">
              <a:solidFill>
                <a:srgbClr val="6580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, Table, &amp; Bar Graph 1">
  <p:cSld name="CUSTOM_1_1_1_1_1_1_1_1_1_1_1_1_1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9" title="Blue Ridge Parkway near Waterrock Knob - Jared Kreiss - 2.jpg"/>
          <p:cNvPicPr preferRelativeResize="0"/>
          <p:nvPr/>
        </p:nvPicPr>
        <p:blipFill rotWithShape="1">
          <a:blip r:embed="rId2">
            <a:alphaModFix/>
          </a:blip>
          <a:srcRect b="3468" l="0" r="0" t="4289"/>
          <a:stretch/>
        </p:blipFill>
        <p:spPr>
          <a:xfrm>
            <a:off x="5811875" y="557700"/>
            <a:ext cx="3345999" cy="462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950" y="197400"/>
            <a:ext cx="558100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9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004F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29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29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"/>
              <a:buNone/>
              <a:defRPr b="0" sz="7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1" name="Google Shape;361;p29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29"/>
          <p:cNvSpPr txBox="1"/>
          <p:nvPr>
            <p:ph idx="12" type="sldNum"/>
          </p:nvPr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b="1" sz="7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29"/>
          <p:cNvSpPr txBox="1"/>
          <p:nvPr>
            <p:ph idx="2" type="title"/>
          </p:nvPr>
        </p:nvSpPr>
        <p:spPr>
          <a:xfrm>
            <a:off x="311700" y="826425"/>
            <a:ext cx="4955100" cy="4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sz="2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4" name="Google Shape;364;p29"/>
          <p:cNvSpPr txBox="1"/>
          <p:nvPr>
            <p:ph idx="1" type="subTitle"/>
          </p:nvPr>
        </p:nvSpPr>
        <p:spPr>
          <a:xfrm>
            <a:off x="311700" y="1246305"/>
            <a:ext cx="4955100" cy="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65" name="Google Shape;365;p29"/>
          <p:cNvSpPr/>
          <p:nvPr/>
        </p:nvSpPr>
        <p:spPr>
          <a:xfrm>
            <a:off x="5760785" y="3368975"/>
            <a:ext cx="2889300" cy="123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9"/>
          <p:cNvSpPr/>
          <p:nvPr/>
        </p:nvSpPr>
        <p:spPr>
          <a:xfrm>
            <a:off x="5769810" y="1981725"/>
            <a:ext cx="2889300" cy="12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29"/>
          <p:cNvGrpSpPr/>
          <p:nvPr/>
        </p:nvGrpSpPr>
        <p:grpSpPr>
          <a:xfrm>
            <a:off x="5536643" y="1981754"/>
            <a:ext cx="338523" cy="1218030"/>
            <a:chOff x="3356678" y="910875"/>
            <a:chExt cx="465900" cy="1341000"/>
          </a:xfrm>
        </p:grpSpPr>
        <p:sp>
          <p:nvSpPr>
            <p:cNvPr id="368" name="Google Shape;368;p29"/>
            <p:cNvSpPr/>
            <p:nvPr/>
          </p:nvSpPr>
          <p:spPr>
            <a:xfrm>
              <a:off x="3419100" y="910875"/>
              <a:ext cx="319200" cy="1341000"/>
            </a:xfrm>
            <a:prstGeom prst="rect">
              <a:avLst/>
            </a:prstGeom>
            <a:solidFill>
              <a:srgbClr val="004F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369" name="Google Shape;369;p29"/>
            <p:cNvSpPr txBox="1"/>
            <p:nvPr/>
          </p:nvSpPr>
          <p:spPr>
            <a:xfrm rot="-5400000">
              <a:off x="2923478" y="1347250"/>
              <a:ext cx="1332300" cy="4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IPSUM</a:t>
              </a:r>
              <a:endParaRPr b="1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370" name="Google Shape;370;p29"/>
          <p:cNvGrpSpPr/>
          <p:nvPr/>
        </p:nvGrpSpPr>
        <p:grpSpPr>
          <a:xfrm>
            <a:off x="5536752" y="3368926"/>
            <a:ext cx="338523" cy="1230502"/>
            <a:chOff x="3356678" y="910875"/>
            <a:chExt cx="465900" cy="1341000"/>
          </a:xfrm>
        </p:grpSpPr>
        <p:sp>
          <p:nvSpPr>
            <p:cNvPr id="371" name="Google Shape;371;p29"/>
            <p:cNvSpPr/>
            <p:nvPr/>
          </p:nvSpPr>
          <p:spPr>
            <a:xfrm>
              <a:off x="3419100" y="910875"/>
              <a:ext cx="319200" cy="1341000"/>
            </a:xfrm>
            <a:prstGeom prst="rect">
              <a:avLst/>
            </a:prstGeom>
            <a:solidFill>
              <a:srgbClr val="6F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372" name="Google Shape;372;p29"/>
            <p:cNvSpPr txBox="1"/>
            <p:nvPr/>
          </p:nvSpPr>
          <p:spPr>
            <a:xfrm rot="-5400000">
              <a:off x="2923478" y="1347250"/>
              <a:ext cx="1332300" cy="4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IPSUM</a:t>
              </a:r>
              <a:endParaRPr b="1" sz="1000">
                <a:solidFill>
                  <a:srgbClr val="FFFFFF"/>
                </a:solidFill>
              </a:endParaRPr>
            </a:p>
          </p:txBody>
        </p:sp>
      </p:grpSp>
      <p:sp>
        <p:nvSpPr>
          <p:cNvPr id="373" name="Google Shape;373;p29"/>
          <p:cNvSpPr/>
          <p:nvPr/>
        </p:nvSpPr>
        <p:spPr>
          <a:xfrm rot="10800000">
            <a:off x="1023974" y="2011788"/>
            <a:ext cx="1890600" cy="1892400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9"/>
          <p:cNvSpPr/>
          <p:nvPr/>
        </p:nvSpPr>
        <p:spPr>
          <a:xfrm rot="10800000">
            <a:off x="1023974" y="2011788"/>
            <a:ext cx="1890600" cy="1892400"/>
          </a:xfrm>
          <a:prstGeom prst="blockArc">
            <a:avLst>
              <a:gd fmla="val 5425560" name="adj1"/>
              <a:gd fmla="val 17018004" name="adj2"/>
              <a:gd fmla="val 28924" name="adj3"/>
            </a:avLst>
          </a:prstGeom>
          <a:solidFill>
            <a:srgbClr val="004F5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9"/>
          <p:cNvSpPr/>
          <p:nvPr/>
        </p:nvSpPr>
        <p:spPr>
          <a:xfrm>
            <a:off x="1314387" y="2303139"/>
            <a:ext cx="1309500" cy="1309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4F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9"/>
          <p:cNvSpPr/>
          <p:nvPr/>
        </p:nvSpPr>
        <p:spPr>
          <a:xfrm>
            <a:off x="587471" y="2198350"/>
            <a:ext cx="436500" cy="292800"/>
          </a:xfrm>
          <a:prstGeom prst="wedgeRoundRectCallout">
            <a:avLst>
              <a:gd fmla="val 75987" name="adj1"/>
              <a:gd fmla="val 129831" name="adj2"/>
              <a:gd fmla="val 16667" name="adj3"/>
            </a:avLst>
          </a:prstGeom>
          <a:solidFill>
            <a:srgbClr val="004F5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55%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9"/>
          <p:cNvSpPr/>
          <p:nvPr/>
        </p:nvSpPr>
        <p:spPr>
          <a:xfrm rot="10800000">
            <a:off x="3198191" y="2933072"/>
            <a:ext cx="1525500" cy="1526700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9"/>
          <p:cNvSpPr/>
          <p:nvPr/>
        </p:nvSpPr>
        <p:spPr>
          <a:xfrm rot="10800000">
            <a:off x="3198191" y="2933072"/>
            <a:ext cx="1525500" cy="1526700"/>
          </a:xfrm>
          <a:prstGeom prst="blockArc">
            <a:avLst>
              <a:gd fmla="val 5425560" name="adj1"/>
              <a:gd fmla="val 7815774" name="adj2"/>
              <a:gd fmla="val 22909" name="adj3"/>
            </a:avLst>
          </a:prstGeom>
          <a:solidFill>
            <a:srgbClr val="6FA84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9"/>
          <p:cNvSpPr/>
          <p:nvPr/>
        </p:nvSpPr>
        <p:spPr>
          <a:xfrm>
            <a:off x="3432674" y="3168059"/>
            <a:ext cx="1056300" cy="1056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4F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9"/>
          <p:cNvSpPr/>
          <p:nvPr/>
        </p:nvSpPr>
        <p:spPr>
          <a:xfrm>
            <a:off x="2678856" y="4105400"/>
            <a:ext cx="380700" cy="255000"/>
          </a:xfrm>
          <a:prstGeom prst="wedgeRoundRectCallout">
            <a:avLst>
              <a:gd fmla="val 129521" name="adj1"/>
              <a:gd fmla="val -97408" name="adj2"/>
              <a:gd fmla="val 16667" name="adj3"/>
            </a:avLst>
          </a:prstGeom>
          <a:solidFill>
            <a:srgbClr val="6FA84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12%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9"/>
          <p:cNvSpPr txBox="1"/>
          <p:nvPr>
            <p:ph idx="3" type="subTitle"/>
          </p:nvPr>
        </p:nvSpPr>
        <p:spPr>
          <a:xfrm>
            <a:off x="1314375" y="2692783"/>
            <a:ext cx="1309500" cy="589500"/>
          </a:xfrm>
          <a:prstGeom prst="rect">
            <a:avLst/>
          </a:prstGeom>
        </p:spPr>
        <p:txBody>
          <a:bodyPr anchorCtr="0" anchor="t" bIns="91425" lIns="182875" spcFirstLastPara="1" rIns="18287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400"/>
              <a:buNone/>
              <a:defRPr sz="1400">
                <a:solidFill>
                  <a:srgbClr val="004F5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82" name="Google Shape;382;p29"/>
          <p:cNvSpPr txBox="1"/>
          <p:nvPr>
            <p:ph idx="4" type="subTitle"/>
          </p:nvPr>
        </p:nvSpPr>
        <p:spPr>
          <a:xfrm>
            <a:off x="3432800" y="3411464"/>
            <a:ext cx="1056300" cy="589500"/>
          </a:xfrm>
          <a:prstGeom prst="rect">
            <a:avLst/>
          </a:prstGeom>
        </p:spPr>
        <p:txBody>
          <a:bodyPr anchorCtr="0" anchor="t" bIns="91425" lIns="182875" spcFirstLastPara="1" rIns="18287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400"/>
              <a:buNone/>
              <a:defRPr sz="1400">
                <a:solidFill>
                  <a:srgbClr val="004F5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83" name="Google Shape;383;p29"/>
          <p:cNvSpPr txBox="1"/>
          <p:nvPr>
            <p:ph idx="5" type="subTitle"/>
          </p:nvPr>
        </p:nvSpPr>
        <p:spPr>
          <a:xfrm>
            <a:off x="5996450" y="2143975"/>
            <a:ext cx="2472900" cy="2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200"/>
              <a:buNone/>
              <a:defRPr sz="12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4" name="Google Shape;384;p29"/>
          <p:cNvSpPr txBox="1"/>
          <p:nvPr>
            <p:ph idx="6" type="subTitle"/>
          </p:nvPr>
        </p:nvSpPr>
        <p:spPr>
          <a:xfrm>
            <a:off x="5996450" y="2398079"/>
            <a:ext cx="24729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5" name="Google Shape;385;p29"/>
          <p:cNvSpPr txBox="1"/>
          <p:nvPr>
            <p:ph idx="7" type="subTitle"/>
          </p:nvPr>
        </p:nvSpPr>
        <p:spPr>
          <a:xfrm>
            <a:off x="5996450" y="3509825"/>
            <a:ext cx="2472900" cy="2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None/>
              <a:defRPr sz="1200">
                <a:solidFill>
                  <a:srgbClr val="6FA8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6" name="Google Shape;386;p29"/>
          <p:cNvSpPr txBox="1"/>
          <p:nvPr>
            <p:ph idx="8" type="subTitle"/>
          </p:nvPr>
        </p:nvSpPr>
        <p:spPr>
          <a:xfrm>
            <a:off x="5996450" y="3763929"/>
            <a:ext cx="24729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None/>
              <a:defRPr b="0" sz="1000">
                <a:solidFill>
                  <a:srgbClr val="004F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87" name="Google Shape;387;p29"/>
          <p:cNvSpPr txBox="1"/>
          <p:nvPr/>
        </p:nvSpPr>
        <p:spPr>
          <a:xfrm>
            <a:off x="823325" y="4454700"/>
            <a:ext cx="4298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083"/>
                </a:solidFill>
                <a:latin typeface="Montserrat"/>
                <a:ea typeface="Montserrat"/>
                <a:cs typeface="Montserrat"/>
                <a:sym typeface="Montserrat"/>
              </a:rPr>
              <a:t>*Go to theme builder to edit chart and delete this text.</a:t>
            </a:r>
            <a:endParaRPr b="1" sz="1100">
              <a:solidFill>
                <a:srgbClr val="6580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_1_1_1_1_1_1_1_1_1_1_1_1_1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SECTION_HEADER_1">
    <p:bg>
      <p:bgPr>
        <a:solidFill>
          <a:srgbClr val="004F5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title="001_ForestBathing_200709_08816.jpg"/>
          <p:cNvPicPr preferRelativeResize="0"/>
          <p:nvPr/>
        </p:nvPicPr>
        <p:blipFill rotWithShape="1">
          <a:blip r:embed="rId2">
            <a:alphaModFix/>
          </a:blip>
          <a:srcRect b="0" l="17866" r="17866" t="0"/>
          <a:stretch/>
        </p:blipFill>
        <p:spPr>
          <a:xfrm>
            <a:off x="0" y="0"/>
            <a:ext cx="44073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>
  <p:cSld name="CUSTOM_1_1_1_1_1_1_1_1_1_1_1_1_1_1_1">
    <p:bg>
      <p:bgPr>
        <a:solidFill>
          <a:srgbClr val="004F52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1" title="catescompass-Instagram-1563-ig-18004930798779925.jpg"/>
          <p:cNvPicPr preferRelativeResize="0"/>
          <p:nvPr/>
        </p:nvPicPr>
        <p:blipFill rotWithShape="1">
          <a:blip r:embed="rId2">
            <a:alphaModFix/>
          </a:blip>
          <a:srcRect b="5626" l="0" r="0" t="5626"/>
          <a:stretch/>
        </p:blipFill>
        <p:spPr>
          <a:xfrm>
            <a:off x="5025250" y="558725"/>
            <a:ext cx="4132624" cy="45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1" title="jackson-co-logo-core-element-white-rgb-900px-w-72ppi.png"/>
          <p:cNvPicPr preferRelativeResize="0"/>
          <p:nvPr/>
        </p:nvPicPr>
        <p:blipFill rotWithShape="1">
          <a:blip r:embed="rId3">
            <a:alphaModFix/>
          </a:blip>
          <a:srcRect b="119" l="0" r="0" t="109"/>
          <a:stretch/>
        </p:blipFill>
        <p:spPr>
          <a:xfrm>
            <a:off x="4292950" y="197400"/>
            <a:ext cx="558099" cy="3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31"/>
          <p:cNvCxnSpPr/>
          <p:nvPr/>
        </p:nvCxnSpPr>
        <p:spPr>
          <a:xfrm rot="10800000">
            <a:off x="-9816" y="557700"/>
            <a:ext cx="91677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31"/>
          <p:cNvSpPr txBox="1"/>
          <p:nvPr/>
        </p:nvSpPr>
        <p:spPr>
          <a:xfrm>
            <a:off x="267422" y="313400"/>
            <a:ext cx="3804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JACKSON COUNTY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311700" y="1227550"/>
            <a:ext cx="26325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Us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>
            <a:off x="420030" y="3352683"/>
            <a:ext cx="3749770" cy="297600"/>
            <a:chOff x="420030" y="3612937"/>
            <a:chExt cx="3749770" cy="297600"/>
          </a:xfrm>
        </p:grpSpPr>
        <p:pic>
          <p:nvPicPr>
            <p:cNvPr id="396" name="Google Shape;396;p31" title="Asset 2@2x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030" y="3644006"/>
              <a:ext cx="250685" cy="251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31"/>
            <p:cNvSpPr txBox="1"/>
            <p:nvPr/>
          </p:nvSpPr>
          <p:spPr>
            <a:xfrm>
              <a:off x="763300" y="3612937"/>
              <a:ext cx="3406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Director@DiscoverJacksonNC.com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>
            <a:off x="420030" y="2971985"/>
            <a:ext cx="3749770" cy="297600"/>
            <a:chOff x="420030" y="3230131"/>
            <a:chExt cx="3749770" cy="297600"/>
          </a:xfrm>
        </p:grpSpPr>
        <p:pic>
          <p:nvPicPr>
            <p:cNvPr id="399" name="Google Shape;399;p31" title="Asset 4@2x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0030" y="3261797"/>
              <a:ext cx="250685" cy="250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31"/>
            <p:cNvSpPr txBox="1"/>
            <p:nvPr/>
          </p:nvSpPr>
          <p:spPr>
            <a:xfrm>
              <a:off x="763300" y="3230131"/>
              <a:ext cx="3406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DiscoverJacksonNC.com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>
            <a:off x="419434" y="3733381"/>
            <a:ext cx="3750366" cy="297600"/>
            <a:chOff x="419434" y="4038181"/>
            <a:chExt cx="3750366" cy="297600"/>
          </a:xfrm>
        </p:grpSpPr>
        <p:pic>
          <p:nvPicPr>
            <p:cNvPr id="402" name="Google Shape;402;p31" title="Asset 3@2x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9434" y="4069846"/>
              <a:ext cx="251879" cy="250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31"/>
            <p:cNvSpPr txBox="1"/>
            <p:nvPr/>
          </p:nvSpPr>
          <p:spPr>
            <a:xfrm>
              <a:off x="763300" y="4038181"/>
              <a:ext cx="3406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98 Cope Creek Road, Suite D, Sylva, NC 28779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420030" y="2591288"/>
            <a:ext cx="3749770" cy="297600"/>
            <a:chOff x="420030" y="2819888"/>
            <a:chExt cx="3749770" cy="297600"/>
          </a:xfrm>
        </p:grpSpPr>
        <p:pic>
          <p:nvPicPr>
            <p:cNvPr id="405" name="Google Shape;405;p31" title="Asset 1@2x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0030" y="2851553"/>
              <a:ext cx="250685" cy="250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31"/>
            <p:cNvSpPr txBox="1"/>
            <p:nvPr/>
          </p:nvSpPr>
          <p:spPr>
            <a:xfrm>
              <a:off x="763300" y="2819888"/>
              <a:ext cx="34065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828-339-1160</a:t>
              </a:r>
              <a:endParaRPr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07" name="Google Shape;407;p31"/>
          <p:cNvSpPr txBox="1"/>
          <p:nvPr/>
        </p:nvSpPr>
        <p:spPr>
          <a:xfrm>
            <a:off x="267429" y="4644100"/>
            <a:ext cx="555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Page  | 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31"/>
          <p:cNvSpPr txBox="1"/>
          <p:nvPr/>
        </p:nvSpPr>
        <p:spPr>
          <a:xfrm>
            <a:off x="552160" y="4650719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31"/>
          <p:cNvSpPr txBox="1"/>
          <p:nvPr>
            <p:ph idx="1" type="subTitle"/>
          </p:nvPr>
        </p:nvSpPr>
        <p:spPr>
          <a:xfrm>
            <a:off x="311700" y="1787175"/>
            <a:ext cx="3749700" cy="7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0" name="Google Shape;410;p31"/>
          <p:cNvSpPr txBox="1"/>
          <p:nvPr>
            <p:ph type="title"/>
          </p:nvPr>
        </p:nvSpPr>
        <p:spPr>
          <a:xfrm>
            <a:off x="7021925" y="313400"/>
            <a:ext cx="18546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b="0"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_1_1_1_1_1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/>
          <p:nvPr/>
        </p:nvSpPr>
        <p:spPr>
          <a:xfrm>
            <a:off x="0" y="-8075"/>
            <a:ext cx="9144000" cy="5143500"/>
          </a:xfrm>
          <a:prstGeom prst="rect">
            <a:avLst/>
          </a:prstGeom>
          <a:solidFill>
            <a:srgbClr val="004F52">
              <a:alpha val="291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32" title="jackson-co-logo-core-element-badge-white-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1725" y="3264375"/>
            <a:ext cx="1444600" cy="114572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2"/>
          <p:cNvSpPr txBox="1"/>
          <p:nvPr>
            <p:ph type="ctrTitle"/>
          </p:nvPr>
        </p:nvSpPr>
        <p:spPr>
          <a:xfrm>
            <a:off x="311700" y="1815825"/>
            <a:ext cx="85206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_HEADER_1_1">
    <p:bg>
      <p:bgPr>
        <a:solidFill>
          <a:srgbClr val="004F5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9" name="Google Shape;29;p5" title="vince-fleming-jmwlyZDxu80-unsplash.jpg"/>
          <p:cNvPicPr preferRelativeResize="0"/>
          <p:nvPr/>
        </p:nvPicPr>
        <p:blipFill rotWithShape="1">
          <a:blip r:embed="rId2">
            <a:alphaModFix/>
          </a:blip>
          <a:srcRect b="0" l="16504" r="26384" t="0"/>
          <a:stretch/>
        </p:blipFill>
        <p:spPr>
          <a:xfrm>
            <a:off x="0" y="0"/>
            <a:ext cx="44073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>
  <p:cSld name="SECTION_HEADER_1_1_1">
    <p:bg>
      <p:bgPr>
        <a:solidFill>
          <a:srgbClr val="004F5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 title="fairfortunephoto-Instagram-1563-ig-17924163772638975.jpg"/>
          <p:cNvPicPr preferRelativeResize="0"/>
          <p:nvPr/>
        </p:nvPicPr>
        <p:blipFill rotWithShape="1">
          <a:blip r:embed="rId2">
            <a:alphaModFix/>
          </a:blip>
          <a:srcRect b="3323" l="0" r="0" t="3314"/>
          <a:stretch/>
        </p:blipFill>
        <p:spPr>
          <a:xfrm>
            <a:off x="0" y="0"/>
            <a:ext cx="4407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5" name="Google Shape;35;p6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>
  <p:cSld name="SECTION_HEADER_1_1_1_1">
    <p:bg>
      <p:bgPr>
        <a:solidFill>
          <a:srgbClr val="004F5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 title="Wildflowers along NC 107_Nick Breedlove Herald file photo.jpg"/>
          <p:cNvPicPr preferRelativeResize="0"/>
          <p:nvPr/>
        </p:nvPicPr>
        <p:blipFill rotWithShape="1">
          <a:blip r:embed="rId2">
            <a:alphaModFix/>
          </a:blip>
          <a:srcRect b="11107" l="0" r="0" t="11107"/>
          <a:stretch/>
        </p:blipFill>
        <p:spPr>
          <a:xfrm>
            <a:off x="0" y="0"/>
            <a:ext cx="4407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0" name="Google Shape;40;p7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5">
  <p:cSld name="SECTION_HEADER_1_1_1_1_1">
    <p:bg>
      <p:bgPr>
        <a:solidFill>
          <a:srgbClr val="004F5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 title="Village Green Cashiers - 003.jpg"/>
          <p:cNvPicPr preferRelativeResize="0"/>
          <p:nvPr/>
        </p:nvPicPr>
        <p:blipFill rotWithShape="1">
          <a:blip r:embed="rId2">
            <a:alphaModFix/>
          </a:blip>
          <a:srcRect b="0" l="21625" r="21630" t="0"/>
          <a:stretch/>
        </p:blipFill>
        <p:spPr>
          <a:xfrm>
            <a:off x="0" y="0"/>
            <a:ext cx="44073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5" name="Google Shape;45;p8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6">
  <p:cSld name="SECTION_HEADER_1_1_1_1_1_1">
    <p:bg>
      <p:bgPr>
        <a:solidFill>
          <a:srgbClr val="004F52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 title="IMG_6258.jpg"/>
          <p:cNvPicPr preferRelativeResize="0"/>
          <p:nvPr/>
        </p:nvPicPr>
        <p:blipFill rotWithShape="1">
          <a:blip r:embed="rId2">
            <a:alphaModFix/>
          </a:blip>
          <a:srcRect b="10229" l="0" r="0" t="10221"/>
          <a:stretch/>
        </p:blipFill>
        <p:spPr>
          <a:xfrm>
            <a:off x="0" y="0"/>
            <a:ext cx="4407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9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0" name="Google Shape;50;p9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7">
  <p:cSld name="SECTION_HEADER_1_1_1_1_1_1_1">
    <p:bg>
      <p:bgPr>
        <a:solidFill>
          <a:srgbClr val="004F52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 title="Blue Ridge Parkway near Waterrock Knob - Jared Kreiss - 4.jpg"/>
          <p:cNvPicPr preferRelativeResize="0"/>
          <p:nvPr/>
        </p:nvPicPr>
        <p:blipFill rotWithShape="1">
          <a:blip r:embed="rId2">
            <a:alphaModFix/>
          </a:blip>
          <a:srcRect b="0" l="21258" r="21253" t="0"/>
          <a:stretch/>
        </p:blipFill>
        <p:spPr>
          <a:xfrm>
            <a:off x="0" y="0"/>
            <a:ext cx="44073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" type="subTitle"/>
          </p:nvPr>
        </p:nvSpPr>
        <p:spPr>
          <a:xfrm>
            <a:off x="5920675" y="2446275"/>
            <a:ext cx="2237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5" name="Google Shape;55;p10"/>
          <p:cNvSpPr txBox="1"/>
          <p:nvPr/>
        </p:nvSpPr>
        <p:spPr>
          <a:xfrm>
            <a:off x="4057675" y="1356225"/>
            <a:ext cx="25554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80C8BD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b="1" sz="10000">
              <a:solidFill>
                <a:srgbClr val="80C8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3000"/>
              <a:buFont typeface="Montserrat"/>
              <a:buNone/>
              <a:defRPr b="1" sz="30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2200"/>
              <a:buFont typeface="Montserrat"/>
              <a:buChar char="●"/>
              <a:defRPr b="1" sz="22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500"/>
              <a:buFont typeface="Montserrat"/>
              <a:buChar char="○"/>
              <a:defRPr b="1" sz="15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500"/>
              <a:buFont typeface="Montserrat"/>
              <a:buChar char="■"/>
              <a:defRPr b="1" sz="1500">
                <a:solidFill>
                  <a:srgbClr val="6FA84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200"/>
              <a:buFont typeface="Montserrat"/>
              <a:buChar char="●"/>
              <a:defRPr b="1" sz="12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200"/>
              <a:buFont typeface="Montserrat"/>
              <a:buChar char="○"/>
              <a:defRPr b="1" sz="1200">
                <a:solidFill>
                  <a:srgbClr val="6FA84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Font typeface="Montserrat"/>
              <a:buChar char="■"/>
              <a:defRPr b="1" sz="10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A84F"/>
              </a:buClr>
              <a:buSzPts val="1000"/>
              <a:buFont typeface="Montserrat"/>
              <a:buChar char="●"/>
              <a:defRPr b="1" sz="1000">
                <a:solidFill>
                  <a:srgbClr val="6FA84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1000"/>
              <a:buFont typeface="Montserrat"/>
              <a:buChar char="○"/>
              <a:defRPr sz="10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52"/>
              </a:buClr>
              <a:buSzPts val="900"/>
              <a:buFont typeface="Montserrat"/>
              <a:buChar char="■"/>
              <a:defRPr sz="9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43.jpg"/><Relationship Id="rId6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3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/>
          <p:nvPr>
            <p:ph type="ctrTitle"/>
          </p:nvPr>
        </p:nvSpPr>
        <p:spPr>
          <a:xfrm>
            <a:off x="311700" y="2425425"/>
            <a:ext cx="85206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TCPF Applications</a:t>
            </a:r>
            <a:endParaRPr/>
          </a:p>
        </p:txBody>
      </p:sp>
      <p:sp>
        <p:nvSpPr>
          <p:cNvPr id="420" name="Google Shape;420;p33"/>
          <p:cNvSpPr txBox="1"/>
          <p:nvPr>
            <p:ph idx="1" type="subTitle"/>
          </p:nvPr>
        </p:nvSpPr>
        <p:spPr>
          <a:xfrm>
            <a:off x="311700" y="331575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County TDA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1" name="Google Shape;421;p33"/>
          <p:cNvSpPr txBox="1"/>
          <p:nvPr>
            <p:ph idx="2" type="subTitle"/>
          </p:nvPr>
        </p:nvSpPr>
        <p:spPr>
          <a:xfrm>
            <a:off x="311700" y="4538900"/>
            <a:ext cx="85206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3,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2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Rebuild &amp; Expand Public Restrooms at The Village Green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Total Project Cost: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$675,000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TCPF Grant Request: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$204,000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Match Secured: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$425,000 from Jackson County and $46,000 in Private Donations.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Organization: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The Village Green of Cashiers Inc. (501(c)(3) nonprofit).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Economic Efficiency: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100% of project costs will be spent locally.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The Critical Infrastructure Gap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Sole Provider: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This is the only public restroom facility in the Cashiers Commercial District.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Outdated Facility: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The existing building is over 20 years old, deteriorating, and unheated.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Capacity Bottleneck: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Currently offers only two unisex toilets to serve thousands of visitors during peak festivals.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Winter Limitations: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Lacks heat and running water in winter, forcing reliance on a single portable toilet.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The Problem: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This "permanent porta-potty" situation creates a negative impression for winter visitors.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Project Scope &amp; Upgrades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Objective: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Show the high-quality, year-round solution being proposed.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Expanded Capacity: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Increasing from two to six toilets, plus a separate baby changing area.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Year-Round Access: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Fully winterized and heated construction for 12-month use.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Universal Accessibility: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Full ADA compliance for seniors and individuals with mobility challenges.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Major Infrastructure: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Replacement of a critical 18-inch culvert and installation of a new 400A electrical service.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Design: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Matches the town’s village aesthetic with a professional 30-year expected lifespan.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Tourism &amp; Economic Impact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Annual Visitation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35,000 (2024) → 37,000 projected (2026)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Community Events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Supports 275+ free annual events (e.g., Leaf Festival)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Room Nights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Supports an estimated 16,000 room nights annually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Business Support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Reduces operational strain on private shops/restaurants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Strategic Goal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Encourages longer stays and repeat visitation to nearby retailers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6" title="Commissioner Presentation - Sept. 2, 2025_Page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7" y="1"/>
            <a:ext cx="4432389" cy="249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6" title="Commissioner Presentation - Sept. 2, 2025_Page_2.jpg"/>
          <p:cNvPicPr preferRelativeResize="0"/>
          <p:nvPr/>
        </p:nvPicPr>
        <p:blipFill rotWithShape="1">
          <a:blip r:embed="rId4">
            <a:alphaModFix/>
          </a:blip>
          <a:srcRect b="5926" l="0" r="0" t="0"/>
          <a:stretch/>
        </p:blipFill>
        <p:spPr>
          <a:xfrm>
            <a:off x="4447525" y="0"/>
            <a:ext cx="4711675" cy="2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 title="Commissioner Presentation - Sept. 2, 2025_Page_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7525" y="2493225"/>
            <a:ext cx="4711675" cy="265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6" title="Commissioner Presentation - Sept. 2, 2025_Page_4.jpg"/>
          <p:cNvPicPr preferRelativeResize="0"/>
          <p:nvPr/>
        </p:nvPicPr>
        <p:blipFill rotWithShape="1">
          <a:blip r:embed="rId6">
            <a:alphaModFix/>
          </a:blip>
          <a:srcRect b="0" l="0" r="5926" t="0"/>
          <a:stretch/>
        </p:blipFill>
        <p:spPr>
          <a:xfrm>
            <a:off x="15106" y="2493223"/>
            <a:ext cx="4432410" cy="2650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6"/>
          <p:cNvSpPr txBox="1"/>
          <p:nvPr/>
        </p:nvSpPr>
        <p:spPr>
          <a:xfrm>
            <a:off x="2432000" y="1682625"/>
            <a:ext cx="3967800" cy="95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Thank you Commissioners for your Support!</a:t>
            </a:r>
            <a:endParaRPr sz="22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/>
          <p:nvPr>
            <p:ph type="title"/>
          </p:nvPr>
        </p:nvSpPr>
        <p:spPr>
          <a:xfrm>
            <a:off x="5906300" y="1250932"/>
            <a:ext cx="25554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Pinnacle</a:t>
            </a:r>
            <a:br>
              <a:rPr lang="en"/>
            </a:br>
            <a:r>
              <a:rPr lang="en"/>
              <a:t>Park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Expansion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Pinnacle Park Master Plan Implementation (Phase Two) 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Project Goal: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Upgrade critical infrastructure and accessibility to support sustainable growth.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Total Project Cost: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$682,645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TCPF Grant Request: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$341,322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Matching Funds: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$341,323 (PARTF Grant) — 100% Secured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Local Investment: 100% of costs expected to be spent within the community.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Critical Infrastructure &amp; Visitor Facilities 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Paved Trailhead: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Construction of a 18-space parking lot (plus one bus space) with a stone-stacked retention wall and professional signage.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Enhanced Facilities: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Installation of a single-stall vault toilet and high-durability trash receptacles.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Educational Assets: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Construction of an outdoor classroom to serve school groups and university researchers.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Sustainability: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The Town of Sylva has committed $20,000 annually for routine maintenance.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Expanding Access for All Visitors 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ADA Accessible Trail: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303-linear-foot accessible section leading to a viewing platform with interpretive signage.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Target Demographics: 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Specifically improves access for seniors, families, and individuals with movement limitations.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Backcountry Expansion: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Development of 5,940 linear feet of new hiking trails.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Campsite Upgrades:</a:t>
            </a: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 Significant improvements to existing backcountry campsites.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 txBox="1"/>
          <p:nvPr/>
        </p:nvSpPr>
        <p:spPr>
          <a:xfrm>
            <a:off x="324200" y="245350"/>
            <a:ext cx="85785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Driving Growth for Jackson County 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Annual Visitation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20% Increase (+4,600 vehicle visits)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Overnight Stays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2,300 new bookings / 6,342 new room nights annually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Lodging Revenue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$976,000 in new annual revenue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Total Direct Spending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$1,857,000 annually (Retail, Food, Transport) 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Job Support	</a:t>
            </a:r>
            <a:endParaRPr b="1"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4F52"/>
                </a:solidFill>
                <a:latin typeface="Montserrat"/>
                <a:ea typeface="Montserrat"/>
                <a:cs typeface="Montserrat"/>
                <a:sym typeface="Montserrat"/>
              </a:rPr>
              <a:t>Bolsters 1,440 full-time jobs in the outdoor economy</a:t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"/>
          <p:cNvSpPr txBox="1"/>
          <p:nvPr>
            <p:ph type="title"/>
          </p:nvPr>
        </p:nvSpPr>
        <p:spPr>
          <a:xfrm>
            <a:off x="5906300" y="1250925"/>
            <a:ext cx="28035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Village Green Restrooms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0" title="10000023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600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0" title="10000023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2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 title="100000235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600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1" title="10000023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2" y="152400"/>
            <a:ext cx="36432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