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  <p:sldMasterId id="214748369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ibre Franklin Light"/>
      <p:regular r:id="rId19"/>
      <p:bold r:id="rId20"/>
      <p:italic r:id="rId21"/>
      <p:boldItalic r:id="rId22"/>
    </p:embeddedFont>
    <p:embeddedFont>
      <p:font typeface="Libre Franklin"/>
      <p:regular r:id="rId23"/>
      <p:bold r:id="rId24"/>
      <p:italic r:id="rId25"/>
      <p:boldItalic r:id="rId26"/>
    </p:embeddedFont>
    <p:embeddedFont>
      <p:font typeface="Bebas Neue"/>
      <p:regular r:id="rId27"/>
    </p:embeddedFont>
    <p:embeddedFont>
      <p:font typeface="Barlow Condensed"/>
      <p:regular r:id="rId28"/>
      <p:bold r:id="rId29"/>
      <p:italic r:id="rId30"/>
      <p:boldItalic r:id="rId31"/>
    </p:embeddedFont>
    <p:embeddedFont>
      <p:font typeface="Public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8A76D6-975C-4F80-A7D2-82BB10C86137}">
  <a:tblStyle styleId="{ED8A76D6-975C-4F80-A7D2-82BB10C86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Light-bold.fntdata"/><Relationship Id="rId22" Type="http://schemas.openxmlformats.org/officeDocument/2006/relationships/font" Target="fonts/LibreFranklinLight-boldItalic.fntdata"/><Relationship Id="rId21" Type="http://schemas.openxmlformats.org/officeDocument/2006/relationships/font" Target="fonts/LibreFranklinLight-italic.fntdata"/><Relationship Id="rId24" Type="http://schemas.openxmlformats.org/officeDocument/2006/relationships/font" Target="fonts/LibreFranklin-bold.fntdata"/><Relationship Id="rId23" Type="http://schemas.openxmlformats.org/officeDocument/2006/relationships/font" Target="fonts/LibreFrankli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ibreFranklin-boldItalic.fntdata"/><Relationship Id="rId25" Type="http://schemas.openxmlformats.org/officeDocument/2006/relationships/font" Target="fonts/LibreFranklin-italic.fntdata"/><Relationship Id="rId28" Type="http://schemas.openxmlformats.org/officeDocument/2006/relationships/font" Target="fonts/BarlowCondensed-regular.fntdata"/><Relationship Id="rId27" Type="http://schemas.openxmlformats.org/officeDocument/2006/relationships/font" Target="fonts/Bebas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Condensed-boldItalic.fntdata"/><Relationship Id="rId30" Type="http://schemas.openxmlformats.org/officeDocument/2006/relationships/font" Target="fonts/BarlowCondensed-italic.fntdata"/><Relationship Id="rId11" Type="http://schemas.openxmlformats.org/officeDocument/2006/relationships/slide" Target="slides/slide5.xml"/><Relationship Id="rId33" Type="http://schemas.openxmlformats.org/officeDocument/2006/relationships/font" Target="fonts/PublicSans-bold.fntdata"/><Relationship Id="rId10" Type="http://schemas.openxmlformats.org/officeDocument/2006/relationships/slide" Target="slides/slide4.xml"/><Relationship Id="rId32" Type="http://schemas.openxmlformats.org/officeDocument/2006/relationships/font" Target="fonts/PublicSans-regular.fntdata"/><Relationship Id="rId13" Type="http://schemas.openxmlformats.org/officeDocument/2006/relationships/slide" Target="slides/slide7.xml"/><Relationship Id="rId35" Type="http://schemas.openxmlformats.org/officeDocument/2006/relationships/font" Target="fonts/PublicSans-boldItalic.fntdata"/><Relationship Id="rId12" Type="http://schemas.openxmlformats.org/officeDocument/2006/relationships/slide" Target="slides/slide6.xml"/><Relationship Id="rId34" Type="http://schemas.openxmlformats.org/officeDocument/2006/relationships/font" Target="fonts/Public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ibreFranklinLigh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35801395a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35801395a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35801395a5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35801395a5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357a9272df5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357a9272df5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f586dba39b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2f586dba39b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35801395a5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35801395a5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2f6a145a0fb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2f6a145a0fb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357a9272d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357a927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357a9272df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357a9272df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357a9272df5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357a9272df5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357a9272df5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357a9272df5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2f586dba39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2f586dba39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357a9272df5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357a9272df5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74307" y="-3096782"/>
            <a:ext cx="10943120" cy="7654833"/>
            <a:chOff x="-4219997" y="-1378766"/>
            <a:chExt cx="6355628" cy="4445832"/>
          </a:xfrm>
        </p:grpSpPr>
        <p:sp>
          <p:nvSpPr>
            <p:cNvPr id="10" name="Google Shape;10;p2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575409" y="336279"/>
              <a:ext cx="2711040" cy="646840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57824" y="-738057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0"/>
                  </a:cubicBezTo>
                  <a:cubicBezTo>
                    <a:pt x="1" y="18658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69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1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3"/>
                    <a:pt x="70200" y="5598"/>
                  </a:cubicBezTo>
                  <a:cubicBezTo>
                    <a:pt x="61404" y="5517"/>
                    <a:pt x="52617" y="4661"/>
                    <a:pt x="43981" y="3028"/>
                  </a:cubicBezTo>
                  <a:cubicBezTo>
                    <a:pt x="38647" y="2011"/>
                    <a:pt x="33348" y="709"/>
                    <a:pt x="27941" y="209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057824" y="-836644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49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70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2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4"/>
                    <a:pt x="70200" y="5598"/>
                  </a:cubicBezTo>
                  <a:cubicBezTo>
                    <a:pt x="61404" y="5518"/>
                    <a:pt x="52617" y="4661"/>
                    <a:pt x="43981" y="3020"/>
                  </a:cubicBezTo>
                  <a:cubicBezTo>
                    <a:pt x="38647" y="2012"/>
                    <a:pt x="33348" y="709"/>
                    <a:pt x="27941" y="210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057824" y="-951769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0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59"/>
                    <a:pt x="1883" y="24876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09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0"/>
                  </a:cubicBezTo>
                  <a:cubicBezTo>
                    <a:pt x="77507" y="5571"/>
                    <a:pt x="73778" y="5634"/>
                    <a:pt x="70200" y="5607"/>
                  </a:cubicBezTo>
                  <a:cubicBezTo>
                    <a:pt x="61404" y="5527"/>
                    <a:pt x="52617" y="4661"/>
                    <a:pt x="43981" y="3029"/>
                  </a:cubicBezTo>
                  <a:cubicBezTo>
                    <a:pt x="38647" y="2021"/>
                    <a:pt x="33348" y="718"/>
                    <a:pt x="27941" y="210"/>
                  </a:cubicBezTo>
                  <a:cubicBezTo>
                    <a:pt x="26522" y="76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57824" y="-1050356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1"/>
                  </a:cubicBezTo>
                  <a:cubicBezTo>
                    <a:pt x="6950" y="4341"/>
                    <a:pt x="2659" y="8507"/>
                    <a:pt x="1276" y="13761"/>
                  </a:cubicBezTo>
                  <a:cubicBezTo>
                    <a:pt x="1" y="18659"/>
                    <a:pt x="1883" y="24877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10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1"/>
                  </a:cubicBezTo>
                  <a:cubicBezTo>
                    <a:pt x="77507" y="5572"/>
                    <a:pt x="73778" y="5634"/>
                    <a:pt x="70200" y="5607"/>
                  </a:cubicBezTo>
                  <a:cubicBezTo>
                    <a:pt x="61404" y="5527"/>
                    <a:pt x="52617" y="4662"/>
                    <a:pt x="43981" y="3029"/>
                  </a:cubicBezTo>
                  <a:cubicBezTo>
                    <a:pt x="38647" y="2021"/>
                    <a:pt x="33348" y="710"/>
                    <a:pt x="27941" y="210"/>
                  </a:cubicBezTo>
                  <a:cubicBezTo>
                    <a:pt x="26522" y="77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4057824" y="-1165339"/>
              <a:ext cx="6135571" cy="2110963"/>
            </a:xfrm>
            <a:custGeom>
              <a:rect b="b" l="l" r="r" t="t"/>
              <a:pathLst>
                <a:path extrusionOk="0" h="29613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8"/>
                  </a:cubicBezTo>
                  <a:cubicBezTo>
                    <a:pt x="1" y="18657"/>
                    <a:pt x="1883" y="24884"/>
                    <a:pt x="90" y="29612"/>
                  </a:cubicBezTo>
                  <a:cubicBezTo>
                    <a:pt x="11464" y="20227"/>
                    <a:pt x="26059" y="15356"/>
                    <a:pt x="40716" y="13768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8"/>
                    <a:pt x="83921" y="8719"/>
                    <a:pt x="80718" y="7149"/>
                  </a:cubicBezTo>
                  <a:cubicBezTo>
                    <a:pt x="77507" y="5570"/>
                    <a:pt x="73778" y="5632"/>
                    <a:pt x="70200" y="5606"/>
                  </a:cubicBezTo>
                  <a:cubicBezTo>
                    <a:pt x="61404" y="5525"/>
                    <a:pt x="52617" y="4660"/>
                    <a:pt x="43981" y="3027"/>
                  </a:cubicBezTo>
                  <a:cubicBezTo>
                    <a:pt x="38647" y="2019"/>
                    <a:pt x="33348" y="717"/>
                    <a:pt x="27941" y="208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4057824" y="-1263926"/>
              <a:ext cx="6135571" cy="2110321"/>
            </a:xfrm>
            <a:custGeom>
              <a:rect b="b" l="l" r="r" t="t"/>
              <a:pathLst>
                <a:path extrusionOk="0" h="29604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0"/>
                  </a:cubicBezTo>
                  <a:cubicBezTo>
                    <a:pt x="1" y="18657"/>
                    <a:pt x="1883" y="24884"/>
                    <a:pt x="90" y="29603"/>
                  </a:cubicBezTo>
                  <a:cubicBezTo>
                    <a:pt x="11464" y="20218"/>
                    <a:pt x="26059" y="15357"/>
                    <a:pt x="40716" y="13769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9"/>
                    <a:pt x="83921" y="8719"/>
                    <a:pt x="80718" y="7149"/>
                  </a:cubicBezTo>
                  <a:cubicBezTo>
                    <a:pt x="77507" y="5570"/>
                    <a:pt x="73778" y="5633"/>
                    <a:pt x="70200" y="5606"/>
                  </a:cubicBezTo>
                  <a:cubicBezTo>
                    <a:pt x="61404" y="5526"/>
                    <a:pt x="52617" y="4660"/>
                    <a:pt x="43981" y="3028"/>
                  </a:cubicBezTo>
                  <a:cubicBezTo>
                    <a:pt x="38647" y="2020"/>
                    <a:pt x="33348" y="717"/>
                    <a:pt x="27941" y="209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4057824" y="-1378766"/>
              <a:ext cx="6135571" cy="2110678"/>
            </a:xfrm>
            <a:custGeom>
              <a:rect b="b" l="l" r="r" t="t"/>
              <a:pathLst>
                <a:path extrusionOk="0" h="29609" w="86071">
                  <a:moveTo>
                    <a:pt x="23688" y="1"/>
                  </a:moveTo>
                  <a:cubicBezTo>
                    <a:pt x="19653" y="1"/>
                    <a:pt x="15625" y="596"/>
                    <a:pt x="11937" y="2185"/>
                  </a:cubicBezTo>
                  <a:cubicBezTo>
                    <a:pt x="6950" y="4335"/>
                    <a:pt x="2659" y="8510"/>
                    <a:pt x="1276" y="13765"/>
                  </a:cubicBezTo>
                  <a:cubicBezTo>
                    <a:pt x="1" y="18654"/>
                    <a:pt x="1883" y="24880"/>
                    <a:pt x="90" y="29609"/>
                  </a:cubicBezTo>
                  <a:cubicBezTo>
                    <a:pt x="11464" y="20224"/>
                    <a:pt x="26059" y="15353"/>
                    <a:pt x="40716" y="13765"/>
                  </a:cubicBezTo>
                  <a:cubicBezTo>
                    <a:pt x="44965" y="13305"/>
                    <a:pt x="49229" y="13104"/>
                    <a:pt x="53496" y="13104"/>
                  </a:cubicBezTo>
                  <a:cubicBezTo>
                    <a:pt x="63949" y="13104"/>
                    <a:pt x="74426" y="14309"/>
                    <a:pt x="84777" y="15861"/>
                  </a:cubicBezTo>
                  <a:cubicBezTo>
                    <a:pt x="86071" y="12525"/>
                    <a:pt x="83921" y="8716"/>
                    <a:pt x="80718" y="7146"/>
                  </a:cubicBezTo>
                  <a:cubicBezTo>
                    <a:pt x="77507" y="5566"/>
                    <a:pt x="73778" y="5638"/>
                    <a:pt x="70200" y="5602"/>
                  </a:cubicBezTo>
                  <a:cubicBezTo>
                    <a:pt x="61404" y="5522"/>
                    <a:pt x="52617" y="4657"/>
                    <a:pt x="43981" y="3024"/>
                  </a:cubicBezTo>
                  <a:cubicBezTo>
                    <a:pt x="38647" y="2016"/>
                    <a:pt x="33348" y="713"/>
                    <a:pt x="27941" y="205"/>
                  </a:cubicBezTo>
                  <a:cubicBezTo>
                    <a:pt x="26533" y="75"/>
                    <a:pt x="25110" y="1"/>
                    <a:pt x="23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51574" y="432300"/>
              <a:ext cx="108211" cy="103720"/>
            </a:xfrm>
            <a:custGeom>
              <a:rect b="b" l="l" r="r" t="t"/>
              <a:pathLst>
                <a:path extrusionOk="0" h="1455" w="1518">
                  <a:moveTo>
                    <a:pt x="1437" y="1"/>
                  </a:moveTo>
                  <a:lnTo>
                    <a:pt x="1437" y="1"/>
                  </a:lnTo>
                  <a:cubicBezTo>
                    <a:pt x="1258" y="144"/>
                    <a:pt x="1080" y="286"/>
                    <a:pt x="902" y="429"/>
                  </a:cubicBezTo>
                  <a:cubicBezTo>
                    <a:pt x="768" y="438"/>
                    <a:pt x="634" y="456"/>
                    <a:pt x="500" y="474"/>
                  </a:cubicBezTo>
                  <a:cubicBezTo>
                    <a:pt x="482" y="599"/>
                    <a:pt x="464" y="723"/>
                    <a:pt x="447" y="857"/>
                  </a:cubicBezTo>
                  <a:cubicBezTo>
                    <a:pt x="295" y="1018"/>
                    <a:pt x="143" y="1178"/>
                    <a:pt x="1" y="1339"/>
                  </a:cubicBezTo>
                  <a:cubicBezTo>
                    <a:pt x="152" y="1276"/>
                    <a:pt x="313" y="1223"/>
                    <a:pt x="473" y="1169"/>
                  </a:cubicBezTo>
                  <a:cubicBezTo>
                    <a:pt x="509" y="1259"/>
                    <a:pt x="545" y="1357"/>
                    <a:pt x="580" y="1455"/>
                  </a:cubicBezTo>
                  <a:cubicBezTo>
                    <a:pt x="705" y="1276"/>
                    <a:pt x="830" y="1107"/>
                    <a:pt x="955" y="938"/>
                  </a:cubicBezTo>
                  <a:cubicBezTo>
                    <a:pt x="1142" y="822"/>
                    <a:pt x="1330" y="714"/>
                    <a:pt x="1517" y="607"/>
                  </a:cubicBezTo>
                  <a:cubicBezTo>
                    <a:pt x="1419" y="554"/>
                    <a:pt x="1330" y="509"/>
                    <a:pt x="1232" y="465"/>
                  </a:cubicBezTo>
                  <a:cubicBezTo>
                    <a:pt x="1303" y="313"/>
                    <a:pt x="1374" y="152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29463" y="448838"/>
              <a:ext cx="129810" cy="118404"/>
            </a:xfrm>
            <a:custGeom>
              <a:rect b="b" l="l" r="r" t="t"/>
              <a:pathLst>
                <a:path extrusionOk="0" h="1661" w="1821">
                  <a:moveTo>
                    <a:pt x="1704" y="1"/>
                  </a:moveTo>
                  <a:cubicBezTo>
                    <a:pt x="1490" y="161"/>
                    <a:pt x="1276" y="313"/>
                    <a:pt x="1071" y="474"/>
                  </a:cubicBezTo>
                  <a:cubicBezTo>
                    <a:pt x="910" y="482"/>
                    <a:pt x="750" y="482"/>
                    <a:pt x="589" y="491"/>
                  </a:cubicBezTo>
                  <a:cubicBezTo>
                    <a:pt x="571" y="643"/>
                    <a:pt x="553" y="795"/>
                    <a:pt x="527" y="946"/>
                  </a:cubicBezTo>
                  <a:cubicBezTo>
                    <a:pt x="357" y="1125"/>
                    <a:pt x="179" y="1303"/>
                    <a:pt x="0" y="1473"/>
                  </a:cubicBezTo>
                  <a:cubicBezTo>
                    <a:pt x="188" y="1419"/>
                    <a:pt x="375" y="1366"/>
                    <a:pt x="571" y="1312"/>
                  </a:cubicBezTo>
                  <a:cubicBezTo>
                    <a:pt x="616" y="1428"/>
                    <a:pt x="669" y="1544"/>
                    <a:pt x="714" y="1660"/>
                  </a:cubicBezTo>
                  <a:cubicBezTo>
                    <a:pt x="866" y="1464"/>
                    <a:pt x="1008" y="1268"/>
                    <a:pt x="1151" y="1080"/>
                  </a:cubicBezTo>
                  <a:cubicBezTo>
                    <a:pt x="1374" y="964"/>
                    <a:pt x="1597" y="839"/>
                    <a:pt x="1820" y="723"/>
                  </a:cubicBezTo>
                  <a:cubicBezTo>
                    <a:pt x="1704" y="661"/>
                    <a:pt x="1588" y="598"/>
                    <a:pt x="1472" y="545"/>
                  </a:cubicBezTo>
                  <a:cubicBezTo>
                    <a:pt x="1553" y="358"/>
                    <a:pt x="1624" y="179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8767" y="478778"/>
              <a:ext cx="159678" cy="137366"/>
            </a:xfrm>
            <a:custGeom>
              <a:rect b="b" l="l" r="r" t="t"/>
              <a:pathLst>
                <a:path extrusionOk="0" h="1927" w="2240">
                  <a:moveTo>
                    <a:pt x="2053" y="0"/>
                  </a:moveTo>
                  <a:cubicBezTo>
                    <a:pt x="1794" y="178"/>
                    <a:pt x="1535" y="348"/>
                    <a:pt x="1285" y="517"/>
                  </a:cubicBezTo>
                  <a:cubicBezTo>
                    <a:pt x="1080" y="517"/>
                    <a:pt x="875" y="517"/>
                    <a:pt x="679" y="509"/>
                  </a:cubicBezTo>
                  <a:cubicBezTo>
                    <a:pt x="661" y="687"/>
                    <a:pt x="643" y="865"/>
                    <a:pt x="625" y="1044"/>
                  </a:cubicBezTo>
                  <a:cubicBezTo>
                    <a:pt x="420" y="1249"/>
                    <a:pt x="206" y="1445"/>
                    <a:pt x="1" y="1641"/>
                  </a:cubicBezTo>
                  <a:cubicBezTo>
                    <a:pt x="224" y="1597"/>
                    <a:pt x="456" y="1543"/>
                    <a:pt x="697" y="1499"/>
                  </a:cubicBezTo>
                  <a:cubicBezTo>
                    <a:pt x="759" y="1641"/>
                    <a:pt x="821" y="1784"/>
                    <a:pt x="893" y="1927"/>
                  </a:cubicBezTo>
                  <a:cubicBezTo>
                    <a:pt x="1062" y="1704"/>
                    <a:pt x="1241" y="1481"/>
                    <a:pt x="1410" y="1258"/>
                  </a:cubicBezTo>
                  <a:cubicBezTo>
                    <a:pt x="1678" y="1133"/>
                    <a:pt x="1954" y="1008"/>
                    <a:pt x="2240" y="883"/>
                  </a:cubicBezTo>
                  <a:cubicBezTo>
                    <a:pt x="2088" y="803"/>
                    <a:pt x="1937" y="714"/>
                    <a:pt x="1785" y="633"/>
                  </a:cubicBezTo>
                  <a:cubicBezTo>
                    <a:pt x="1874" y="419"/>
                    <a:pt x="1963" y="214"/>
                    <a:pt x="2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1992" y="528321"/>
              <a:ext cx="204873" cy="162886"/>
            </a:xfrm>
            <a:custGeom>
              <a:rect b="b" l="l" r="r" t="t"/>
              <a:pathLst>
                <a:path extrusionOk="0" h="2285" w="2874">
                  <a:moveTo>
                    <a:pt x="2570" y="1"/>
                  </a:moveTo>
                  <a:cubicBezTo>
                    <a:pt x="2240" y="197"/>
                    <a:pt x="1910" y="393"/>
                    <a:pt x="1589" y="581"/>
                  </a:cubicBezTo>
                  <a:cubicBezTo>
                    <a:pt x="1330" y="563"/>
                    <a:pt x="1071" y="536"/>
                    <a:pt x="813" y="518"/>
                  </a:cubicBezTo>
                  <a:cubicBezTo>
                    <a:pt x="804" y="732"/>
                    <a:pt x="786" y="946"/>
                    <a:pt x="777" y="1170"/>
                  </a:cubicBezTo>
                  <a:cubicBezTo>
                    <a:pt x="518" y="1401"/>
                    <a:pt x="260" y="1624"/>
                    <a:pt x="1" y="1848"/>
                  </a:cubicBezTo>
                  <a:cubicBezTo>
                    <a:pt x="286" y="1812"/>
                    <a:pt x="581" y="1776"/>
                    <a:pt x="884" y="1732"/>
                  </a:cubicBezTo>
                  <a:cubicBezTo>
                    <a:pt x="982" y="1910"/>
                    <a:pt x="1071" y="2097"/>
                    <a:pt x="1170" y="2285"/>
                  </a:cubicBezTo>
                  <a:cubicBezTo>
                    <a:pt x="1384" y="2026"/>
                    <a:pt x="1589" y="1767"/>
                    <a:pt x="1803" y="1500"/>
                  </a:cubicBezTo>
                  <a:cubicBezTo>
                    <a:pt x="2151" y="1375"/>
                    <a:pt x="2508" y="1241"/>
                    <a:pt x="2874" y="1116"/>
                  </a:cubicBezTo>
                  <a:cubicBezTo>
                    <a:pt x="2659" y="991"/>
                    <a:pt x="2454" y="875"/>
                    <a:pt x="2258" y="768"/>
                  </a:cubicBezTo>
                  <a:cubicBezTo>
                    <a:pt x="2365" y="509"/>
                    <a:pt x="2463" y="260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6408" y="610370"/>
              <a:ext cx="276087" cy="197887"/>
            </a:xfrm>
            <a:custGeom>
              <a:rect b="b" l="l" r="r" t="t"/>
              <a:pathLst>
                <a:path extrusionOk="0" h="2776" w="3873">
                  <a:moveTo>
                    <a:pt x="3355" y="1"/>
                  </a:moveTo>
                  <a:lnTo>
                    <a:pt x="3355" y="1"/>
                  </a:lnTo>
                  <a:cubicBezTo>
                    <a:pt x="2918" y="215"/>
                    <a:pt x="2480" y="429"/>
                    <a:pt x="2061" y="643"/>
                  </a:cubicBezTo>
                  <a:cubicBezTo>
                    <a:pt x="1695" y="589"/>
                    <a:pt x="1339" y="536"/>
                    <a:pt x="1000" y="491"/>
                  </a:cubicBezTo>
                  <a:cubicBezTo>
                    <a:pt x="1000" y="759"/>
                    <a:pt x="991" y="1036"/>
                    <a:pt x="991" y="1312"/>
                  </a:cubicBezTo>
                  <a:cubicBezTo>
                    <a:pt x="661" y="1571"/>
                    <a:pt x="330" y="1829"/>
                    <a:pt x="0" y="2088"/>
                  </a:cubicBezTo>
                  <a:cubicBezTo>
                    <a:pt x="384" y="2070"/>
                    <a:pt x="777" y="2053"/>
                    <a:pt x="1187" y="2035"/>
                  </a:cubicBezTo>
                  <a:cubicBezTo>
                    <a:pt x="1330" y="2276"/>
                    <a:pt x="1472" y="2525"/>
                    <a:pt x="1615" y="2775"/>
                  </a:cubicBezTo>
                  <a:cubicBezTo>
                    <a:pt x="1883" y="2463"/>
                    <a:pt x="2159" y="2151"/>
                    <a:pt x="2427" y="1838"/>
                  </a:cubicBezTo>
                  <a:cubicBezTo>
                    <a:pt x="2900" y="1714"/>
                    <a:pt x="3381" y="1580"/>
                    <a:pt x="3872" y="1455"/>
                  </a:cubicBezTo>
                  <a:cubicBezTo>
                    <a:pt x="3569" y="1276"/>
                    <a:pt x="3274" y="1107"/>
                    <a:pt x="2989" y="937"/>
                  </a:cubicBezTo>
                  <a:cubicBezTo>
                    <a:pt x="3114" y="625"/>
                    <a:pt x="3239" y="313"/>
                    <a:pt x="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6968" y="747736"/>
              <a:ext cx="403901" cy="250638"/>
            </a:xfrm>
            <a:custGeom>
              <a:rect b="b" l="l" r="r" t="t"/>
              <a:pathLst>
                <a:path extrusionOk="0" h="3516" w="5666">
                  <a:moveTo>
                    <a:pt x="4702" y="1"/>
                  </a:moveTo>
                  <a:lnTo>
                    <a:pt x="4702" y="1"/>
                  </a:lnTo>
                  <a:cubicBezTo>
                    <a:pt x="4069" y="241"/>
                    <a:pt x="3453" y="482"/>
                    <a:pt x="2846" y="714"/>
                  </a:cubicBezTo>
                  <a:cubicBezTo>
                    <a:pt x="2311" y="598"/>
                    <a:pt x="1785" y="491"/>
                    <a:pt x="1276" y="393"/>
                  </a:cubicBezTo>
                  <a:lnTo>
                    <a:pt x="1276" y="393"/>
                  </a:lnTo>
                  <a:cubicBezTo>
                    <a:pt x="1303" y="750"/>
                    <a:pt x="1330" y="1107"/>
                    <a:pt x="1357" y="1473"/>
                  </a:cubicBezTo>
                  <a:cubicBezTo>
                    <a:pt x="902" y="1776"/>
                    <a:pt x="447" y="2079"/>
                    <a:pt x="1" y="2383"/>
                  </a:cubicBezTo>
                  <a:cubicBezTo>
                    <a:pt x="554" y="2409"/>
                    <a:pt x="1125" y="2436"/>
                    <a:pt x="1713" y="2463"/>
                  </a:cubicBezTo>
                  <a:cubicBezTo>
                    <a:pt x="1945" y="2802"/>
                    <a:pt x="2186" y="3159"/>
                    <a:pt x="2427" y="3515"/>
                  </a:cubicBezTo>
                  <a:cubicBezTo>
                    <a:pt x="2793" y="3132"/>
                    <a:pt x="3159" y="2748"/>
                    <a:pt x="3524" y="2365"/>
                  </a:cubicBezTo>
                  <a:cubicBezTo>
                    <a:pt x="4211" y="2249"/>
                    <a:pt x="4925" y="2142"/>
                    <a:pt x="5665" y="2026"/>
                  </a:cubicBezTo>
                  <a:cubicBezTo>
                    <a:pt x="5184" y="1749"/>
                    <a:pt x="4720" y="1481"/>
                    <a:pt x="4265" y="1223"/>
                  </a:cubicBezTo>
                  <a:cubicBezTo>
                    <a:pt x="4408" y="812"/>
                    <a:pt x="4559" y="411"/>
                    <a:pt x="4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89763" y="998945"/>
              <a:ext cx="667156" cy="336465"/>
            </a:xfrm>
            <a:custGeom>
              <a:rect b="b" l="l" r="r" t="t"/>
              <a:pathLst>
                <a:path extrusionOk="0" h="4720" w="9359">
                  <a:moveTo>
                    <a:pt x="7316" y="0"/>
                  </a:moveTo>
                  <a:lnTo>
                    <a:pt x="7316" y="0"/>
                  </a:lnTo>
                  <a:cubicBezTo>
                    <a:pt x="6290" y="250"/>
                    <a:pt x="5300" y="491"/>
                    <a:pt x="4336" y="732"/>
                  </a:cubicBezTo>
                  <a:cubicBezTo>
                    <a:pt x="3435" y="491"/>
                    <a:pt x="2570" y="259"/>
                    <a:pt x="1740" y="45"/>
                  </a:cubicBezTo>
                  <a:lnTo>
                    <a:pt x="1740" y="45"/>
                  </a:lnTo>
                  <a:cubicBezTo>
                    <a:pt x="1838" y="545"/>
                    <a:pt x="1937" y="1053"/>
                    <a:pt x="2026" y="1579"/>
                  </a:cubicBezTo>
                  <a:cubicBezTo>
                    <a:pt x="1339" y="1945"/>
                    <a:pt x="661" y="2293"/>
                    <a:pt x="1" y="2650"/>
                  </a:cubicBezTo>
                  <a:cubicBezTo>
                    <a:pt x="884" y="2775"/>
                    <a:pt x="1803" y="2918"/>
                    <a:pt x="2766" y="3060"/>
                  </a:cubicBezTo>
                  <a:cubicBezTo>
                    <a:pt x="3194" y="3596"/>
                    <a:pt x="3649" y="4149"/>
                    <a:pt x="4104" y="4720"/>
                  </a:cubicBezTo>
                  <a:cubicBezTo>
                    <a:pt x="4649" y="4220"/>
                    <a:pt x="5202" y="3729"/>
                    <a:pt x="5746" y="3230"/>
                  </a:cubicBezTo>
                  <a:cubicBezTo>
                    <a:pt x="6897" y="3194"/>
                    <a:pt x="8101" y="3158"/>
                    <a:pt x="9359" y="3123"/>
                  </a:cubicBezTo>
                  <a:cubicBezTo>
                    <a:pt x="8467" y="2623"/>
                    <a:pt x="7619" y="2150"/>
                    <a:pt x="6790" y="1695"/>
                  </a:cubicBezTo>
                  <a:cubicBezTo>
                    <a:pt x="6968" y="1124"/>
                    <a:pt x="7147" y="562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2"/>
          <p:cNvSpPr txBox="1"/>
          <p:nvPr>
            <p:ph type="ctrTitle"/>
          </p:nvPr>
        </p:nvSpPr>
        <p:spPr>
          <a:xfrm>
            <a:off x="2191200" y="711300"/>
            <a:ext cx="4761600" cy="32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0"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2"/>
          <p:cNvSpPr txBox="1"/>
          <p:nvPr>
            <p:ph idx="1" type="subTitle"/>
          </p:nvPr>
        </p:nvSpPr>
        <p:spPr>
          <a:xfrm>
            <a:off x="2191200" y="3939300"/>
            <a:ext cx="4761600" cy="66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32" name="Google Shape;32;p2"/>
          <p:cNvGrpSpPr/>
          <p:nvPr/>
        </p:nvGrpSpPr>
        <p:grpSpPr>
          <a:xfrm>
            <a:off x="51962" y="4730910"/>
            <a:ext cx="9063135" cy="316890"/>
            <a:chOff x="-5957448" y="3515305"/>
            <a:chExt cx="4931781" cy="172438"/>
          </a:xfrm>
        </p:grpSpPr>
        <p:sp>
          <p:nvSpPr>
            <p:cNvPr id="33" name="Google Shape;33;p2"/>
            <p:cNvSpPr/>
            <p:nvPr/>
          </p:nvSpPr>
          <p:spPr>
            <a:xfrm>
              <a:off x="-5957448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586648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589578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595744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5922519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586648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64072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554984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557906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5640729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560579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54984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324081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23312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26234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324081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28908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3312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00736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4916402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4945700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00736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497236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91640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9064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599754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4628981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4690643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4655713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45997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437399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4283035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312262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37399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33899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28303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057275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3966316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3995614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405727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402227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966316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740556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649668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67889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740556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705626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649668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3423908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3332949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6217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42390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38890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33294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10718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01622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04552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107189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07218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01622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2790470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269958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72880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790470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75554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269958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2473822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7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2382862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412089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7382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43882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0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238286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15710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066143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095441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15710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212210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2066143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184038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67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1750136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7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77872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840383" y="3580816"/>
              <a:ext cx="90318" cy="45266"/>
            </a:xfrm>
            <a:custGeom>
              <a:rect b="b" l="l" r="r" t="t"/>
              <a:pathLst>
                <a:path extrusionOk="0" h="635" w="1267">
                  <a:moveTo>
                    <a:pt x="0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8054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750136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152373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8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2" y="2418"/>
                  </a:lnTo>
                  <a:lnTo>
                    <a:pt x="1268" y="2026"/>
                  </a:lnTo>
                  <a:lnTo>
                    <a:pt x="2053" y="2418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33417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6200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0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523735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8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148873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143341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07016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116698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1145354" y="3515305"/>
              <a:ext cx="28728" cy="95451"/>
            </a:xfrm>
            <a:custGeom>
              <a:rect b="b" l="l" r="r" t="t"/>
              <a:pathLst>
                <a:path extrusionOk="0" h="1339" w="403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1207016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117201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111669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60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1"/>
          <p:cNvGrpSpPr/>
          <p:nvPr/>
        </p:nvGrpSpPr>
        <p:grpSpPr>
          <a:xfrm>
            <a:off x="-898887" y="-685731"/>
            <a:ext cx="4173908" cy="4435784"/>
            <a:chOff x="-701300" y="296400"/>
            <a:chExt cx="3270575" cy="3475775"/>
          </a:xfrm>
        </p:grpSpPr>
        <p:sp>
          <p:nvSpPr>
            <p:cNvPr id="225" name="Google Shape;225;p11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1"/>
          <p:cNvGrpSpPr/>
          <p:nvPr/>
        </p:nvGrpSpPr>
        <p:grpSpPr>
          <a:xfrm rot="10800000">
            <a:off x="6291338" y="2087100"/>
            <a:ext cx="3270575" cy="3475775"/>
            <a:chOff x="-701300" y="296400"/>
            <a:chExt cx="3270575" cy="3475775"/>
          </a:xfrm>
        </p:grpSpPr>
        <p:sp>
          <p:nvSpPr>
            <p:cNvPr id="230" name="Google Shape;230;p11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11"/>
          <p:cNvSpPr txBox="1"/>
          <p:nvPr>
            <p:ph hasCustomPrompt="1" type="title"/>
          </p:nvPr>
        </p:nvSpPr>
        <p:spPr>
          <a:xfrm>
            <a:off x="1618200" y="1610100"/>
            <a:ext cx="5907600" cy="131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5" name="Google Shape;235;p11"/>
          <p:cNvSpPr txBox="1"/>
          <p:nvPr>
            <p:ph idx="1" type="subTitle"/>
          </p:nvPr>
        </p:nvSpPr>
        <p:spPr>
          <a:xfrm>
            <a:off x="1618200" y="2920800"/>
            <a:ext cx="59076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3"/>
          <p:cNvGrpSpPr/>
          <p:nvPr/>
        </p:nvGrpSpPr>
        <p:grpSpPr>
          <a:xfrm>
            <a:off x="-2364328" y="-523269"/>
            <a:ext cx="13264703" cy="5860287"/>
            <a:chOff x="-1602350" y="450300"/>
            <a:chExt cx="10346075" cy="4570850"/>
          </a:xfrm>
        </p:grpSpPr>
        <p:sp>
          <p:nvSpPr>
            <p:cNvPr id="239" name="Google Shape;239;p13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472700" y="486875"/>
              <a:ext cx="2801775" cy="1974750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472700" y="486875"/>
              <a:ext cx="2801775" cy="1974750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642725" y="1104675"/>
              <a:ext cx="2101000" cy="2857975"/>
            </a:xfrm>
            <a:custGeom>
              <a:rect b="b" l="l" r="r" t="t"/>
              <a:pathLst>
                <a:path extrusionOk="0" h="114319" w="8404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5453525" y="450300"/>
              <a:ext cx="3063600" cy="1389525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5453525" y="450300"/>
              <a:ext cx="3063600" cy="1389525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13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8" name="Google Shape;248;p13"/>
          <p:cNvSpPr txBox="1"/>
          <p:nvPr>
            <p:ph idx="1" type="subTitle"/>
          </p:nvPr>
        </p:nvSpPr>
        <p:spPr>
          <a:xfrm>
            <a:off x="720000" y="36256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13"/>
          <p:cNvSpPr txBox="1"/>
          <p:nvPr>
            <p:ph idx="2" type="subTitle"/>
          </p:nvPr>
        </p:nvSpPr>
        <p:spPr>
          <a:xfrm>
            <a:off x="720000" y="3994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0" name="Google Shape;250;p13"/>
          <p:cNvSpPr txBox="1"/>
          <p:nvPr>
            <p:ph idx="3" type="subTitle"/>
          </p:nvPr>
        </p:nvSpPr>
        <p:spPr>
          <a:xfrm>
            <a:off x="6066900" y="36256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1" name="Google Shape;251;p13"/>
          <p:cNvSpPr txBox="1"/>
          <p:nvPr>
            <p:ph idx="4" type="subTitle"/>
          </p:nvPr>
        </p:nvSpPr>
        <p:spPr>
          <a:xfrm>
            <a:off x="6066900" y="3994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2" name="Google Shape;252;p13"/>
          <p:cNvSpPr txBox="1"/>
          <p:nvPr>
            <p:ph idx="5" type="subTitle"/>
          </p:nvPr>
        </p:nvSpPr>
        <p:spPr>
          <a:xfrm>
            <a:off x="3393450" y="36256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3" name="Google Shape;253;p13"/>
          <p:cNvSpPr txBox="1"/>
          <p:nvPr>
            <p:ph idx="6" type="subTitle"/>
          </p:nvPr>
        </p:nvSpPr>
        <p:spPr>
          <a:xfrm>
            <a:off x="3393450" y="3994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4" name="Google Shape;254;p13"/>
          <p:cNvSpPr txBox="1"/>
          <p:nvPr>
            <p:ph hasCustomPrompt="1" idx="7" type="title"/>
          </p:nvPr>
        </p:nvSpPr>
        <p:spPr>
          <a:xfrm>
            <a:off x="1592400" y="30685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/>
          <p:nvPr>
            <p:ph hasCustomPrompt="1" idx="8" type="title"/>
          </p:nvPr>
        </p:nvSpPr>
        <p:spPr>
          <a:xfrm>
            <a:off x="4265850" y="30685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/>
          <p:nvPr>
            <p:ph hasCustomPrompt="1" idx="9" type="title"/>
          </p:nvPr>
        </p:nvSpPr>
        <p:spPr>
          <a:xfrm>
            <a:off x="6939300" y="30685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/>
          <p:nvPr>
            <p:ph idx="13" type="subTitle"/>
          </p:nvPr>
        </p:nvSpPr>
        <p:spPr>
          <a:xfrm>
            <a:off x="720000" y="18168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8" name="Google Shape;258;p13"/>
          <p:cNvSpPr txBox="1"/>
          <p:nvPr>
            <p:ph idx="14" type="subTitle"/>
          </p:nvPr>
        </p:nvSpPr>
        <p:spPr>
          <a:xfrm>
            <a:off x="720000" y="21854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9" name="Google Shape;259;p13"/>
          <p:cNvSpPr txBox="1"/>
          <p:nvPr>
            <p:ph idx="15" type="subTitle"/>
          </p:nvPr>
        </p:nvSpPr>
        <p:spPr>
          <a:xfrm>
            <a:off x="6066900" y="18168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0" name="Google Shape;260;p13"/>
          <p:cNvSpPr txBox="1"/>
          <p:nvPr>
            <p:ph idx="16" type="subTitle"/>
          </p:nvPr>
        </p:nvSpPr>
        <p:spPr>
          <a:xfrm>
            <a:off x="6066900" y="21854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1" name="Google Shape;261;p13"/>
          <p:cNvSpPr txBox="1"/>
          <p:nvPr>
            <p:ph idx="17" type="subTitle"/>
          </p:nvPr>
        </p:nvSpPr>
        <p:spPr>
          <a:xfrm>
            <a:off x="3393450" y="18168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2" name="Google Shape;262;p13"/>
          <p:cNvSpPr txBox="1"/>
          <p:nvPr>
            <p:ph idx="18" type="subTitle"/>
          </p:nvPr>
        </p:nvSpPr>
        <p:spPr>
          <a:xfrm>
            <a:off x="3393450" y="21854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3" name="Google Shape;263;p13"/>
          <p:cNvSpPr txBox="1"/>
          <p:nvPr>
            <p:ph hasCustomPrompt="1" idx="19" type="title"/>
          </p:nvPr>
        </p:nvSpPr>
        <p:spPr>
          <a:xfrm>
            <a:off x="1592400" y="1259625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/>
          <p:nvPr>
            <p:ph hasCustomPrompt="1" idx="20" type="title"/>
          </p:nvPr>
        </p:nvSpPr>
        <p:spPr>
          <a:xfrm>
            <a:off x="4265850" y="12597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/>
          <p:nvPr>
            <p:ph hasCustomPrompt="1" idx="21" type="title"/>
          </p:nvPr>
        </p:nvSpPr>
        <p:spPr>
          <a:xfrm>
            <a:off x="6939300" y="12597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4"/>
          <p:cNvGrpSpPr/>
          <p:nvPr/>
        </p:nvGrpSpPr>
        <p:grpSpPr>
          <a:xfrm rot="899949">
            <a:off x="-1370139" y="-1101964"/>
            <a:ext cx="4190443" cy="4453221"/>
            <a:chOff x="-4219997" y="480632"/>
            <a:chExt cx="2433812" cy="2586434"/>
          </a:xfrm>
        </p:grpSpPr>
        <p:sp>
          <p:nvSpPr>
            <p:cNvPr id="268" name="Google Shape;268;p14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14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14"/>
          <p:cNvSpPr txBox="1"/>
          <p:nvPr>
            <p:ph idx="1" type="subTitle"/>
          </p:nvPr>
        </p:nvSpPr>
        <p:spPr>
          <a:xfrm>
            <a:off x="720000" y="2864200"/>
            <a:ext cx="217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3" name="Google Shape;273;p14"/>
          <p:cNvSpPr txBox="1"/>
          <p:nvPr>
            <p:ph idx="2" type="subTitle"/>
          </p:nvPr>
        </p:nvSpPr>
        <p:spPr>
          <a:xfrm>
            <a:off x="720000" y="3232800"/>
            <a:ext cx="2177100" cy="90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4" name="Google Shape;274;p14"/>
          <p:cNvSpPr txBox="1"/>
          <p:nvPr>
            <p:ph idx="3" type="subTitle"/>
          </p:nvPr>
        </p:nvSpPr>
        <p:spPr>
          <a:xfrm>
            <a:off x="3483450" y="2864200"/>
            <a:ext cx="217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5" name="Google Shape;275;p14"/>
          <p:cNvSpPr txBox="1"/>
          <p:nvPr>
            <p:ph idx="4" type="subTitle"/>
          </p:nvPr>
        </p:nvSpPr>
        <p:spPr>
          <a:xfrm>
            <a:off x="3483450" y="3232800"/>
            <a:ext cx="2177100" cy="90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6" name="Google Shape;276;p14"/>
          <p:cNvSpPr txBox="1"/>
          <p:nvPr>
            <p:ph idx="5" type="subTitle"/>
          </p:nvPr>
        </p:nvSpPr>
        <p:spPr>
          <a:xfrm>
            <a:off x="6246925" y="2864200"/>
            <a:ext cx="217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7" name="Google Shape;277;p14"/>
          <p:cNvSpPr txBox="1"/>
          <p:nvPr>
            <p:ph idx="6" type="subTitle"/>
          </p:nvPr>
        </p:nvSpPr>
        <p:spPr>
          <a:xfrm>
            <a:off x="6246925" y="3232800"/>
            <a:ext cx="2177100" cy="90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78" name="Google Shape;278;p14"/>
          <p:cNvGrpSpPr/>
          <p:nvPr/>
        </p:nvGrpSpPr>
        <p:grpSpPr>
          <a:xfrm>
            <a:off x="5337950" y="3714887"/>
            <a:ext cx="4928054" cy="2273159"/>
            <a:chOff x="5337950" y="3714887"/>
            <a:chExt cx="4928054" cy="2273159"/>
          </a:xfrm>
        </p:grpSpPr>
        <p:sp>
          <p:nvSpPr>
            <p:cNvPr id="279" name="Google Shape;279;p14"/>
            <p:cNvSpPr/>
            <p:nvPr/>
          </p:nvSpPr>
          <p:spPr>
            <a:xfrm flipH="1" rot="9974655">
              <a:off x="5532690" y="4253883"/>
              <a:ext cx="4667843" cy="1113723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0" name="Google Shape;280;p14"/>
            <p:cNvGrpSpPr/>
            <p:nvPr/>
          </p:nvGrpSpPr>
          <p:grpSpPr>
            <a:xfrm>
              <a:off x="5337950" y="4562424"/>
              <a:ext cx="4853649" cy="1425622"/>
              <a:chOff x="4841950" y="4243200"/>
              <a:chExt cx="3795175" cy="1114725"/>
            </a:xfrm>
          </p:grpSpPr>
          <p:sp>
            <p:nvSpPr>
              <p:cNvPr id="281" name="Google Shape;281;p14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F45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650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2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5"/>
          <p:cNvGrpSpPr/>
          <p:nvPr/>
        </p:nvGrpSpPr>
        <p:grpSpPr>
          <a:xfrm flipH="1" rot="10800000">
            <a:off x="-1067687" y="2087100"/>
            <a:ext cx="3270575" cy="3475775"/>
            <a:chOff x="-701300" y="296400"/>
            <a:chExt cx="3270575" cy="3475775"/>
          </a:xfrm>
        </p:grpSpPr>
        <p:sp>
          <p:nvSpPr>
            <p:cNvPr id="285" name="Google Shape;285;p15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15"/>
          <p:cNvGrpSpPr/>
          <p:nvPr/>
        </p:nvGrpSpPr>
        <p:grpSpPr>
          <a:xfrm>
            <a:off x="5104650" y="-144850"/>
            <a:ext cx="4800150" cy="1079075"/>
            <a:chOff x="3323550" y="585000"/>
            <a:chExt cx="4800150" cy="1079075"/>
          </a:xfrm>
        </p:grpSpPr>
        <p:sp>
          <p:nvSpPr>
            <p:cNvPr id="290" name="Google Shape;290;p15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15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6"/>
          <p:cNvGrpSpPr/>
          <p:nvPr/>
        </p:nvGrpSpPr>
        <p:grpSpPr>
          <a:xfrm flipH="1">
            <a:off x="6941363" y="2683360"/>
            <a:ext cx="4335037" cy="2653659"/>
            <a:chOff x="-1602350" y="2951375"/>
            <a:chExt cx="3381200" cy="2069775"/>
          </a:xfrm>
        </p:grpSpPr>
        <p:sp>
          <p:nvSpPr>
            <p:cNvPr id="297" name="Google Shape;297;p16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16"/>
          <p:cNvGrpSpPr/>
          <p:nvPr/>
        </p:nvGrpSpPr>
        <p:grpSpPr>
          <a:xfrm flipH="1">
            <a:off x="-992728" y="-144850"/>
            <a:ext cx="4800150" cy="1079075"/>
            <a:chOff x="3323550" y="585000"/>
            <a:chExt cx="4800150" cy="1079075"/>
          </a:xfrm>
        </p:grpSpPr>
        <p:sp>
          <p:nvSpPr>
            <p:cNvPr id="301" name="Google Shape;301;p16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16"/>
          <p:cNvSpPr txBox="1"/>
          <p:nvPr>
            <p:ph idx="1" type="subTitle"/>
          </p:nvPr>
        </p:nvSpPr>
        <p:spPr>
          <a:xfrm>
            <a:off x="1874751" y="33282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6" name="Google Shape;306;p16"/>
          <p:cNvSpPr txBox="1"/>
          <p:nvPr>
            <p:ph idx="2" type="subTitle"/>
          </p:nvPr>
        </p:nvSpPr>
        <p:spPr>
          <a:xfrm>
            <a:off x="1874750" y="37980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7" name="Google Shape;307;p16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" name="Google Shape;308;p16"/>
          <p:cNvSpPr txBox="1"/>
          <p:nvPr>
            <p:ph idx="3" type="subTitle"/>
          </p:nvPr>
        </p:nvSpPr>
        <p:spPr>
          <a:xfrm>
            <a:off x="6004276" y="33282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9" name="Google Shape;309;p16"/>
          <p:cNvSpPr txBox="1"/>
          <p:nvPr>
            <p:ph idx="4" type="subTitle"/>
          </p:nvPr>
        </p:nvSpPr>
        <p:spPr>
          <a:xfrm>
            <a:off x="6004275" y="37980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0" name="Google Shape;310;p16"/>
          <p:cNvSpPr txBox="1"/>
          <p:nvPr>
            <p:ph idx="5" type="subTitle"/>
          </p:nvPr>
        </p:nvSpPr>
        <p:spPr>
          <a:xfrm>
            <a:off x="1874751" y="15194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16"/>
          <p:cNvSpPr txBox="1"/>
          <p:nvPr>
            <p:ph idx="6" type="subTitle"/>
          </p:nvPr>
        </p:nvSpPr>
        <p:spPr>
          <a:xfrm>
            <a:off x="1874750" y="19892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2" name="Google Shape;312;p16"/>
          <p:cNvSpPr txBox="1"/>
          <p:nvPr>
            <p:ph idx="7" type="subTitle"/>
          </p:nvPr>
        </p:nvSpPr>
        <p:spPr>
          <a:xfrm>
            <a:off x="6004276" y="15194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16"/>
          <p:cNvSpPr txBox="1"/>
          <p:nvPr>
            <p:ph idx="8" type="subTitle"/>
          </p:nvPr>
        </p:nvSpPr>
        <p:spPr>
          <a:xfrm>
            <a:off x="6004275" y="19892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7"/>
          <p:cNvGrpSpPr/>
          <p:nvPr/>
        </p:nvGrpSpPr>
        <p:grpSpPr>
          <a:xfrm>
            <a:off x="3962014" y="-37506"/>
            <a:ext cx="6164833" cy="1385856"/>
            <a:chOff x="3323550" y="585000"/>
            <a:chExt cx="4800150" cy="1079075"/>
          </a:xfrm>
        </p:grpSpPr>
        <p:sp>
          <p:nvSpPr>
            <p:cNvPr id="316" name="Google Shape;316;p17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17"/>
          <p:cNvGrpSpPr/>
          <p:nvPr/>
        </p:nvGrpSpPr>
        <p:grpSpPr>
          <a:xfrm rot="10800000">
            <a:off x="-1719287" y="3706051"/>
            <a:ext cx="5100785" cy="2130874"/>
            <a:chOff x="5337950" y="-657276"/>
            <a:chExt cx="5100785" cy="2130874"/>
          </a:xfrm>
        </p:grpSpPr>
        <p:sp>
          <p:nvSpPr>
            <p:cNvPr id="321" name="Google Shape;321;p17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2" name="Google Shape;322;p17"/>
            <p:cNvGrpSpPr/>
            <p:nvPr/>
          </p:nvGrpSpPr>
          <p:grpSpPr>
            <a:xfrm flipH="1" rot="10800000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323" name="Google Shape;323;p17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5" name="Google Shape;325;p17"/>
          <p:cNvSpPr txBox="1"/>
          <p:nvPr>
            <p:ph type="title"/>
          </p:nvPr>
        </p:nvSpPr>
        <p:spPr>
          <a:xfrm>
            <a:off x="1678650" y="3194163"/>
            <a:ext cx="5786700" cy="44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6" name="Google Shape;326;p17"/>
          <p:cNvSpPr txBox="1"/>
          <p:nvPr>
            <p:ph idx="1" type="subTitle"/>
          </p:nvPr>
        </p:nvSpPr>
        <p:spPr>
          <a:xfrm>
            <a:off x="1678662" y="1499638"/>
            <a:ext cx="5786700" cy="169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8"/>
          <p:cNvGrpSpPr/>
          <p:nvPr/>
        </p:nvGrpSpPr>
        <p:grpSpPr>
          <a:xfrm>
            <a:off x="-686687" y="-809737"/>
            <a:ext cx="3270575" cy="3475775"/>
            <a:chOff x="-701300" y="296400"/>
            <a:chExt cx="3270575" cy="3475775"/>
          </a:xfrm>
        </p:grpSpPr>
        <p:sp>
          <p:nvSpPr>
            <p:cNvPr id="329" name="Google Shape;329;p18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8"/>
          <p:cNvGrpSpPr/>
          <p:nvPr/>
        </p:nvGrpSpPr>
        <p:grpSpPr>
          <a:xfrm flipH="1" rot="10800000">
            <a:off x="5185950" y="4198550"/>
            <a:ext cx="4800150" cy="1079075"/>
            <a:chOff x="3323550" y="585000"/>
            <a:chExt cx="4800150" cy="1079075"/>
          </a:xfrm>
        </p:grpSpPr>
        <p:sp>
          <p:nvSpPr>
            <p:cNvPr id="334" name="Google Shape;334;p18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18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9"/>
          <p:cNvGrpSpPr/>
          <p:nvPr/>
        </p:nvGrpSpPr>
        <p:grpSpPr>
          <a:xfrm>
            <a:off x="-394167" y="-37506"/>
            <a:ext cx="3694000" cy="945309"/>
            <a:chOff x="-305650" y="585000"/>
            <a:chExt cx="2876275" cy="736050"/>
          </a:xfrm>
        </p:grpSpPr>
        <p:sp>
          <p:nvSpPr>
            <p:cNvPr id="341" name="Google Shape;341;p19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-274425" y="585000"/>
              <a:ext cx="1645125" cy="584375"/>
            </a:xfrm>
            <a:custGeom>
              <a:rect b="b" l="l" r="r" t="t"/>
              <a:pathLst>
                <a:path extrusionOk="0" h="23375" w="65805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-247650" y="585000"/>
              <a:ext cx="1126350" cy="454575"/>
            </a:xfrm>
            <a:custGeom>
              <a:rect b="b" l="l" r="r" t="t"/>
              <a:pathLst>
                <a:path extrusionOk="0" h="18183" w="45054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9"/>
          <p:cNvGrpSpPr/>
          <p:nvPr/>
        </p:nvGrpSpPr>
        <p:grpSpPr>
          <a:xfrm flipH="1">
            <a:off x="7246159" y="2683360"/>
            <a:ext cx="4335037" cy="2653659"/>
            <a:chOff x="-1602350" y="2951375"/>
            <a:chExt cx="3381200" cy="2069775"/>
          </a:xfrm>
        </p:grpSpPr>
        <p:sp>
          <p:nvSpPr>
            <p:cNvPr id="346" name="Google Shape;346;p19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19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0" name="Google Shape;350;p19"/>
          <p:cNvSpPr txBox="1"/>
          <p:nvPr>
            <p:ph idx="1" type="subTitle"/>
          </p:nvPr>
        </p:nvSpPr>
        <p:spPr>
          <a:xfrm>
            <a:off x="971238" y="1761900"/>
            <a:ext cx="2971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1" name="Google Shape;351;p19"/>
          <p:cNvSpPr txBox="1"/>
          <p:nvPr>
            <p:ph idx="2" type="subTitle"/>
          </p:nvPr>
        </p:nvSpPr>
        <p:spPr>
          <a:xfrm>
            <a:off x="971263" y="2231700"/>
            <a:ext cx="2971800" cy="220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2" name="Google Shape;352;p19"/>
          <p:cNvSpPr txBox="1"/>
          <p:nvPr>
            <p:ph idx="3" type="subTitle"/>
          </p:nvPr>
        </p:nvSpPr>
        <p:spPr>
          <a:xfrm>
            <a:off x="5196288" y="1761900"/>
            <a:ext cx="2971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3" name="Google Shape;353;p19"/>
          <p:cNvSpPr txBox="1"/>
          <p:nvPr>
            <p:ph idx="4" type="subTitle"/>
          </p:nvPr>
        </p:nvSpPr>
        <p:spPr>
          <a:xfrm>
            <a:off x="5196313" y="2231700"/>
            <a:ext cx="2971800" cy="220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20"/>
          <p:cNvGrpSpPr/>
          <p:nvPr/>
        </p:nvGrpSpPr>
        <p:grpSpPr>
          <a:xfrm>
            <a:off x="3859764" y="-381006"/>
            <a:ext cx="6164833" cy="1385856"/>
            <a:chOff x="3859764" y="-381006"/>
            <a:chExt cx="6164833" cy="1385856"/>
          </a:xfrm>
        </p:grpSpPr>
        <p:sp>
          <p:nvSpPr>
            <p:cNvPr id="356" name="Google Shape;356;p20"/>
            <p:cNvSpPr/>
            <p:nvPr/>
          </p:nvSpPr>
          <p:spPr>
            <a:xfrm>
              <a:off x="3859764" y="-381006"/>
              <a:ext cx="6123575" cy="1385856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859764" y="-381006"/>
              <a:ext cx="6123575" cy="1385856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5635694" y="-381006"/>
              <a:ext cx="4387747" cy="119106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491584" y="-381006"/>
              <a:ext cx="3533013" cy="1024358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20"/>
          <p:cNvGrpSpPr/>
          <p:nvPr/>
        </p:nvGrpSpPr>
        <p:grpSpPr>
          <a:xfrm flipH="1" rot="10800000">
            <a:off x="-1068928" y="1625369"/>
            <a:ext cx="4173908" cy="4435784"/>
            <a:chOff x="-701300" y="296400"/>
            <a:chExt cx="3270575" cy="3475775"/>
          </a:xfrm>
        </p:grpSpPr>
        <p:sp>
          <p:nvSpPr>
            <p:cNvPr id="361" name="Google Shape;361;p20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20"/>
          <p:cNvSpPr txBox="1"/>
          <p:nvPr>
            <p:ph hasCustomPrompt="1" type="title"/>
          </p:nvPr>
        </p:nvSpPr>
        <p:spPr>
          <a:xfrm>
            <a:off x="1232625" y="1692200"/>
            <a:ext cx="2677200" cy="12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66" name="Google Shape;366;p20"/>
          <p:cNvSpPr txBox="1"/>
          <p:nvPr>
            <p:ph idx="1" type="subTitle"/>
          </p:nvPr>
        </p:nvSpPr>
        <p:spPr>
          <a:xfrm>
            <a:off x="1232625" y="2960475"/>
            <a:ext cx="26772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7" name="Google Shape;367;p20"/>
          <p:cNvSpPr txBox="1"/>
          <p:nvPr>
            <p:ph hasCustomPrompt="1" idx="2" type="title"/>
          </p:nvPr>
        </p:nvSpPr>
        <p:spPr>
          <a:xfrm>
            <a:off x="5234175" y="1692075"/>
            <a:ext cx="2677200" cy="12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68" name="Google Shape;368;p20"/>
          <p:cNvSpPr txBox="1"/>
          <p:nvPr>
            <p:ph idx="3" type="subTitle"/>
          </p:nvPr>
        </p:nvSpPr>
        <p:spPr>
          <a:xfrm>
            <a:off x="5234175" y="2960475"/>
            <a:ext cx="26772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9" name="Google Shape;369;p20"/>
          <p:cNvSpPr txBox="1"/>
          <p:nvPr>
            <p:ph idx="4"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"/>
          <p:cNvGrpSpPr/>
          <p:nvPr/>
        </p:nvGrpSpPr>
        <p:grpSpPr>
          <a:xfrm rot="10800000">
            <a:off x="5952939" y="1625369"/>
            <a:ext cx="4173908" cy="4435784"/>
            <a:chOff x="-701300" y="296400"/>
            <a:chExt cx="3270575" cy="3475775"/>
          </a:xfrm>
        </p:grpSpPr>
        <p:sp>
          <p:nvSpPr>
            <p:cNvPr id="131" name="Google Shape;131;p3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3"/>
          <p:cNvGrpSpPr/>
          <p:nvPr/>
        </p:nvGrpSpPr>
        <p:grpSpPr>
          <a:xfrm flipH="1">
            <a:off x="-1068928" y="-37506"/>
            <a:ext cx="6164833" cy="1385856"/>
            <a:chOff x="3323550" y="585000"/>
            <a:chExt cx="4800150" cy="1079075"/>
          </a:xfrm>
        </p:grpSpPr>
        <p:sp>
          <p:nvSpPr>
            <p:cNvPr id="136" name="Google Shape;136;p3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3"/>
          <p:cNvSpPr txBox="1"/>
          <p:nvPr>
            <p:ph type="title"/>
          </p:nvPr>
        </p:nvSpPr>
        <p:spPr>
          <a:xfrm>
            <a:off x="1736250" y="2263467"/>
            <a:ext cx="5671500" cy="120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1" name="Google Shape;141;p3"/>
          <p:cNvSpPr txBox="1"/>
          <p:nvPr>
            <p:ph idx="1" type="subTitle"/>
          </p:nvPr>
        </p:nvSpPr>
        <p:spPr>
          <a:xfrm>
            <a:off x="1736250" y="3466473"/>
            <a:ext cx="5671500" cy="41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" name="Google Shape;142;p3"/>
          <p:cNvSpPr txBox="1"/>
          <p:nvPr>
            <p:ph hasCustomPrompt="1" idx="2" type="title"/>
          </p:nvPr>
        </p:nvSpPr>
        <p:spPr>
          <a:xfrm>
            <a:off x="1736250" y="1259750"/>
            <a:ext cx="5671500" cy="100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1"/>
          <p:cNvGrpSpPr/>
          <p:nvPr/>
        </p:nvGrpSpPr>
        <p:grpSpPr>
          <a:xfrm flipH="1" rot="-899949">
            <a:off x="6256488" y="-1101964"/>
            <a:ext cx="4190443" cy="4453221"/>
            <a:chOff x="-4219997" y="480632"/>
            <a:chExt cx="2433812" cy="2586434"/>
          </a:xfrm>
        </p:grpSpPr>
        <p:sp>
          <p:nvSpPr>
            <p:cNvPr id="372" name="Google Shape;372;p21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-2364328" y="2683360"/>
            <a:ext cx="4335037" cy="2653659"/>
            <a:chOff x="-1602350" y="2951375"/>
            <a:chExt cx="3381200" cy="2069775"/>
          </a:xfrm>
        </p:grpSpPr>
        <p:sp>
          <p:nvSpPr>
            <p:cNvPr id="376" name="Google Shape;376;p21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21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0" name="Google Shape;380;p21"/>
          <p:cNvSpPr txBox="1"/>
          <p:nvPr>
            <p:ph idx="1" type="subTitle"/>
          </p:nvPr>
        </p:nvSpPr>
        <p:spPr>
          <a:xfrm>
            <a:off x="720000" y="176397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1" name="Google Shape;381;p21"/>
          <p:cNvSpPr txBox="1"/>
          <p:nvPr>
            <p:ph idx="2" type="subTitle"/>
          </p:nvPr>
        </p:nvSpPr>
        <p:spPr>
          <a:xfrm>
            <a:off x="720000" y="2132575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2" name="Google Shape;382;p21"/>
          <p:cNvSpPr txBox="1"/>
          <p:nvPr>
            <p:ph idx="3" type="subTitle"/>
          </p:nvPr>
        </p:nvSpPr>
        <p:spPr>
          <a:xfrm>
            <a:off x="3417300" y="176397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21"/>
          <p:cNvSpPr txBox="1"/>
          <p:nvPr>
            <p:ph idx="4" type="subTitle"/>
          </p:nvPr>
        </p:nvSpPr>
        <p:spPr>
          <a:xfrm>
            <a:off x="3417300" y="2132575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4" name="Google Shape;384;p21"/>
          <p:cNvSpPr txBox="1"/>
          <p:nvPr>
            <p:ph idx="5" type="subTitle"/>
          </p:nvPr>
        </p:nvSpPr>
        <p:spPr>
          <a:xfrm>
            <a:off x="6114600" y="176397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5" name="Google Shape;385;p21"/>
          <p:cNvSpPr txBox="1"/>
          <p:nvPr>
            <p:ph idx="6" type="subTitle"/>
          </p:nvPr>
        </p:nvSpPr>
        <p:spPr>
          <a:xfrm>
            <a:off x="6114600" y="2132575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6" name="Google Shape;386;p21"/>
          <p:cNvSpPr txBox="1"/>
          <p:nvPr>
            <p:ph idx="7" type="subTitle"/>
          </p:nvPr>
        </p:nvSpPr>
        <p:spPr>
          <a:xfrm>
            <a:off x="720000" y="357280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7" name="Google Shape;387;p21"/>
          <p:cNvSpPr txBox="1"/>
          <p:nvPr>
            <p:ph idx="8" type="subTitle"/>
          </p:nvPr>
        </p:nvSpPr>
        <p:spPr>
          <a:xfrm>
            <a:off x="720000" y="3941400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8" name="Google Shape;388;p21"/>
          <p:cNvSpPr txBox="1"/>
          <p:nvPr>
            <p:ph idx="9" type="subTitle"/>
          </p:nvPr>
        </p:nvSpPr>
        <p:spPr>
          <a:xfrm>
            <a:off x="3417300" y="357280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9" name="Google Shape;389;p21"/>
          <p:cNvSpPr txBox="1"/>
          <p:nvPr>
            <p:ph idx="13" type="subTitle"/>
          </p:nvPr>
        </p:nvSpPr>
        <p:spPr>
          <a:xfrm>
            <a:off x="3417300" y="3941400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0" name="Google Shape;390;p21"/>
          <p:cNvSpPr txBox="1"/>
          <p:nvPr>
            <p:ph idx="14" type="subTitle"/>
          </p:nvPr>
        </p:nvSpPr>
        <p:spPr>
          <a:xfrm>
            <a:off x="6114600" y="357280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1" name="Google Shape;391;p21"/>
          <p:cNvSpPr txBox="1"/>
          <p:nvPr>
            <p:ph idx="15" type="subTitle"/>
          </p:nvPr>
        </p:nvSpPr>
        <p:spPr>
          <a:xfrm>
            <a:off x="6114600" y="3941400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2"/>
          <p:cNvGrpSpPr/>
          <p:nvPr/>
        </p:nvGrpSpPr>
        <p:grpSpPr>
          <a:xfrm>
            <a:off x="-874307" y="-3096782"/>
            <a:ext cx="10943120" cy="7654833"/>
            <a:chOff x="-4219997" y="-1378766"/>
            <a:chExt cx="6355628" cy="4445832"/>
          </a:xfrm>
        </p:grpSpPr>
        <p:sp>
          <p:nvSpPr>
            <p:cNvPr id="394" name="Google Shape;394;p22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-575409" y="336279"/>
              <a:ext cx="2711040" cy="646840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-4057824" y="-738057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0"/>
                  </a:cubicBezTo>
                  <a:cubicBezTo>
                    <a:pt x="1" y="18658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69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1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3"/>
                    <a:pt x="70200" y="5598"/>
                  </a:cubicBezTo>
                  <a:cubicBezTo>
                    <a:pt x="61404" y="5517"/>
                    <a:pt x="52617" y="4661"/>
                    <a:pt x="43981" y="3028"/>
                  </a:cubicBezTo>
                  <a:cubicBezTo>
                    <a:pt x="38647" y="2011"/>
                    <a:pt x="33348" y="709"/>
                    <a:pt x="27941" y="209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-4057824" y="-836644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49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70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2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4"/>
                    <a:pt x="70200" y="5598"/>
                  </a:cubicBezTo>
                  <a:cubicBezTo>
                    <a:pt x="61404" y="5518"/>
                    <a:pt x="52617" y="4661"/>
                    <a:pt x="43981" y="3020"/>
                  </a:cubicBezTo>
                  <a:cubicBezTo>
                    <a:pt x="38647" y="2012"/>
                    <a:pt x="33348" y="709"/>
                    <a:pt x="27941" y="210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-4057824" y="-951769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0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59"/>
                    <a:pt x="1883" y="24876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09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0"/>
                  </a:cubicBezTo>
                  <a:cubicBezTo>
                    <a:pt x="77507" y="5571"/>
                    <a:pt x="73778" y="5634"/>
                    <a:pt x="70200" y="5607"/>
                  </a:cubicBezTo>
                  <a:cubicBezTo>
                    <a:pt x="61404" y="5527"/>
                    <a:pt x="52617" y="4661"/>
                    <a:pt x="43981" y="3029"/>
                  </a:cubicBezTo>
                  <a:cubicBezTo>
                    <a:pt x="38647" y="2021"/>
                    <a:pt x="33348" y="718"/>
                    <a:pt x="27941" y="210"/>
                  </a:cubicBezTo>
                  <a:cubicBezTo>
                    <a:pt x="26522" y="76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-4057824" y="-1050356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1"/>
                  </a:cubicBezTo>
                  <a:cubicBezTo>
                    <a:pt x="6950" y="4341"/>
                    <a:pt x="2659" y="8507"/>
                    <a:pt x="1276" y="13761"/>
                  </a:cubicBezTo>
                  <a:cubicBezTo>
                    <a:pt x="1" y="18659"/>
                    <a:pt x="1883" y="24877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10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1"/>
                  </a:cubicBezTo>
                  <a:cubicBezTo>
                    <a:pt x="77507" y="5572"/>
                    <a:pt x="73778" y="5634"/>
                    <a:pt x="70200" y="5607"/>
                  </a:cubicBezTo>
                  <a:cubicBezTo>
                    <a:pt x="61404" y="5527"/>
                    <a:pt x="52617" y="4662"/>
                    <a:pt x="43981" y="3029"/>
                  </a:cubicBezTo>
                  <a:cubicBezTo>
                    <a:pt x="38647" y="2021"/>
                    <a:pt x="33348" y="710"/>
                    <a:pt x="27941" y="210"/>
                  </a:cubicBezTo>
                  <a:cubicBezTo>
                    <a:pt x="26522" y="77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-4057824" y="-1165339"/>
              <a:ext cx="6135571" cy="2110963"/>
            </a:xfrm>
            <a:custGeom>
              <a:rect b="b" l="l" r="r" t="t"/>
              <a:pathLst>
                <a:path extrusionOk="0" h="29613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8"/>
                  </a:cubicBezTo>
                  <a:cubicBezTo>
                    <a:pt x="1" y="18657"/>
                    <a:pt x="1883" y="24884"/>
                    <a:pt x="90" y="29612"/>
                  </a:cubicBezTo>
                  <a:cubicBezTo>
                    <a:pt x="11464" y="20227"/>
                    <a:pt x="26059" y="15356"/>
                    <a:pt x="40716" y="13768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8"/>
                    <a:pt x="83921" y="8719"/>
                    <a:pt x="80718" y="7149"/>
                  </a:cubicBezTo>
                  <a:cubicBezTo>
                    <a:pt x="77507" y="5570"/>
                    <a:pt x="73778" y="5632"/>
                    <a:pt x="70200" y="5606"/>
                  </a:cubicBezTo>
                  <a:cubicBezTo>
                    <a:pt x="61404" y="5525"/>
                    <a:pt x="52617" y="4660"/>
                    <a:pt x="43981" y="3027"/>
                  </a:cubicBezTo>
                  <a:cubicBezTo>
                    <a:pt x="38647" y="2019"/>
                    <a:pt x="33348" y="717"/>
                    <a:pt x="27941" y="208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-4057824" y="-1263926"/>
              <a:ext cx="6135571" cy="2110321"/>
            </a:xfrm>
            <a:custGeom>
              <a:rect b="b" l="l" r="r" t="t"/>
              <a:pathLst>
                <a:path extrusionOk="0" h="29604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0"/>
                  </a:cubicBezTo>
                  <a:cubicBezTo>
                    <a:pt x="1" y="18657"/>
                    <a:pt x="1883" y="24884"/>
                    <a:pt x="90" y="29603"/>
                  </a:cubicBezTo>
                  <a:cubicBezTo>
                    <a:pt x="11464" y="20218"/>
                    <a:pt x="26059" y="15357"/>
                    <a:pt x="40716" y="13769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9"/>
                    <a:pt x="83921" y="8719"/>
                    <a:pt x="80718" y="7149"/>
                  </a:cubicBezTo>
                  <a:cubicBezTo>
                    <a:pt x="77507" y="5570"/>
                    <a:pt x="73778" y="5633"/>
                    <a:pt x="70200" y="5606"/>
                  </a:cubicBezTo>
                  <a:cubicBezTo>
                    <a:pt x="61404" y="5526"/>
                    <a:pt x="52617" y="4660"/>
                    <a:pt x="43981" y="3028"/>
                  </a:cubicBezTo>
                  <a:cubicBezTo>
                    <a:pt x="38647" y="2020"/>
                    <a:pt x="33348" y="717"/>
                    <a:pt x="27941" y="209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-4057824" y="-1378766"/>
              <a:ext cx="6135571" cy="2110678"/>
            </a:xfrm>
            <a:custGeom>
              <a:rect b="b" l="l" r="r" t="t"/>
              <a:pathLst>
                <a:path extrusionOk="0" h="29609" w="86071">
                  <a:moveTo>
                    <a:pt x="23688" y="1"/>
                  </a:moveTo>
                  <a:cubicBezTo>
                    <a:pt x="19653" y="1"/>
                    <a:pt x="15625" y="596"/>
                    <a:pt x="11937" y="2185"/>
                  </a:cubicBezTo>
                  <a:cubicBezTo>
                    <a:pt x="6950" y="4335"/>
                    <a:pt x="2659" y="8510"/>
                    <a:pt x="1276" y="13765"/>
                  </a:cubicBezTo>
                  <a:cubicBezTo>
                    <a:pt x="1" y="18654"/>
                    <a:pt x="1883" y="24880"/>
                    <a:pt x="90" y="29609"/>
                  </a:cubicBezTo>
                  <a:cubicBezTo>
                    <a:pt x="11464" y="20224"/>
                    <a:pt x="26059" y="15353"/>
                    <a:pt x="40716" y="13765"/>
                  </a:cubicBezTo>
                  <a:cubicBezTo>
                    <a:pt x="44965" y="13305"/>
                    <a:pt x="49229" y="13104"/>
                    <a:pt x="53496" y="13104"/>
                  </a:cubicBezTo>
                  <a:cubicBezTo>
                    <a:pt x="63949" y="13104"/>
                    <a:pt x="74426" y="14309"/>
                    <a:pt x="84777" y="15861"/>
                  </a:cubicBezTo>
                  <a:cubicBezTo>
                    <a:pt x="86071" y="12525"/>
                    <a:pt x="83921" y="8716"/>
                    <a:pt x="80718" y="7146"/>
                  </a:cubicBezTo>
                  <a:cubicBezTo>
                    <a:pt x="77507" y="5566"/>
                    <a:pt x="73778" y="5638"/>
                    <a:pt x="70200" y="5602"/>
                  </a:cubicBezTo>
                  <a:cubicBezTo>
                    <a:pt x="61404" y="5522"/>
                    <a:pt x="52617" y="4657"/>
                    <a:pt x="43981" y="3024"/>
                  </a:cubicBezTo>
                  <a:cubicBezTo>
                    <a:pt x="38647" y="2016"/>
                    <a:pt x="33348" y="713"/>
                    <a:pt x="27941" y="205"/>
                  </a:cubicBezTo>
                  <a:cubicBezTo>
                    <a:pt x="26533" y="75"/>
                    <a:pt x="25110" y="1"/>
                    <a:pt x="23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-351574" y="432300"/>
              <a:ext cx="108211" cy="103720"/>
            </a:xfrm>
            <a:custGeom>
              <a:rect b="b" l="l" r="r" t="t"/>
              <a:pathLst>
                <a:path extrusionOk="0" h="1455" w="1518">
                  <a:moveTo>
                    <a:pt x="1437" y="1"/>
                  </a:moveTo>
                  <a:lnTo>
                    <a:pt x="1437" y="1"/>
                  </a:lnTo>
                  <a:cubicBezTo>
                    <a:pt x="1258" y="144"/>
                    <a:pt x="1080" y="286"/>
                    <a:pt x="902" y="429"/>
                  </a:cubicBezTo>
                  <a:cubicBezTo>
                    <a:pt x="768" y="438"/>
                    <a:pt x="634" y="456"/>
                    <a:pt x="500" y="474"/>
                  </a:cubicBezTo>
                  <a:cubicBezTo>
                    <a:pt x="482" y="599"/>
                    <a:pt x="464" y="723"/>
                    <a:pt x="447" y="857"/>
                  </a:cubicBezTo>
                  <a:cubicBezTo>
                    <a:pt x="295" y="1018"/>
                    <a:pt x="143" y="1178"/>
                    <a:pt x="1" y="1339"/>
                  </a:cubicBezTo>
                  <a:cubicBezTo>
                    <a:pt x="152" y="1276"/>
                    <a:pt x="313" y="1223"/>
                    <a:pt x="473" y="1169"/>
                  </a:cubicBezTo>
                  <a:cubicBezTo>
                    <a:pt x="509" y="1259"/>
                    <a:pt x="545" y="1357"/>
                    <a:pt x="580" y="1455"/>
                  </a:cubicBezTo>
                  <a:cubicBezTo>
                    <a:pt x="705" y="1276"/>
                    <a:pt x="830" y="1107"/>
                    <a:pt x="955" y="938"/>
                  </a:cubicBezTo>
                  <a:cubicBezTo>
                    <a:pt x="1142" y="822"/>
                    <a:pt x="1330" y="714"/>
                    <a:pt x="1517" y="607"/>
                  </a:cubicBezTo>
                  <a:cubicBezTo>
                    <a:pt x="1419" y="554"/>
                    <a:pt x="1330" y="509"/>
                    <a:pt x="1232" y="465"/>
                  </a:cubicBezTo>
                  <a:cubicBezTo>
                    <a:pt x="1303" y="313"/>
                    <a:pt x="1374" y="152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-229463" y="448838"/>
              <a:ext cx="129810" cy="118404"/>
            </a:xfrm>
            <a:custGeom>
              <a:rect b="b" l="l" r="r" t="t"/>
              <a:pathLst>
                <a:path extrusionOk="0" h="1661" w="1821">
                  <a:moveTo>
                    <a:pt x="1704" y="1"/>
                  </a:moveTo>
                  <a:cubicBezTo>
                    <a:pt x="1490" y="161"/>
                    <a:pt x="1276" y="313"/>
                    <a:pt x="1071" y="474"/>
                  </a:cubicBezTo>
                  <a:cubicBezTo>
                    <a:pt x="910" y="482"/>
                    <a:pt x="750" y="482"/>
                    <a:pt x="589" y="491"/>
                  </a:cubicBezTo>
                  <a:cubicBezTo>
                    <a:pt x="571" y="643"/>
                    <a:pt x="553" y="795"/>
                    <a:pt x="527" y="946"/>
                  </a:cubicBezTo>
                  <a:cubicBezTo>
                    <a:pt x="357" y="1125"/>
                    <a:pt x="179" y="1303"/>
                    <a:pt x="0" y="1473"/>
                  </a:cubicBezTo>
                  <a:cubicBezTo>
                    <a:pt x="188" y="1419"/>
                    <a:pt x="375" y="1366"/>
                    <a:pt x="571" y="1312"/>
                  </a:cubicBezTo>
                  <a:cubicBezTo>
                    <a:pt x="616" y="1428"/>
                    <a:pt x="669" y="1544"/>
                    <a:pt x="714" y="1660"/>
                  </a:cubicBezTo>
                  <a:cubicBezTo>
                    <a:pt x="866" y="1464"/>
                    <a:pt x="1008" y="1268"/>
                    <a:pt x="1151" y="1080"/>
                  </a:cubicBezTo>
                  <a:cubicBezTo>
                    <a:pt x="1374" y="964"/>
                    <a:pt x="1597" y="839"/>
                    <a:pt x="1820" y="723"/>
                  </a:cubicBezTo>
                  <a:cubicBezTo>
                    <a:pt x="1704" y="661"/>
                    <a:pt x="1588" y="598"/>
                    <a:pt x="1472" y="545"/>
                  </a:cubicBezTo>
                  <a:cubicBezTo>
                    <a:pt x="1553" y="358"/>
                    <a:pt x="1624" y="179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-78767" y="478778"/>
              <a:ext cx="159678" cy="137366"/>
            </a:xfrm>
            <a:custGeom>
              <a:rect b="b" l="l" r="r" t="t"/>
              <a:pathLst>
                <a:path extrusionOk="0" h="1927" w="2240">
                  <a:moveTo>
                    <a:pt x="2053" y="0"/>
                  </a:moveTo>
                  <a:cubicBezTo>
                    <a:pt x="1794" y="178"/>
                    <a:pt x="1535" y="348"/>
                    <a:pt x="1285" y="517"/>
                  </a:cubicBezTo>
                  <a:cubicBezTo>
                    <a:pt x="1080" y="517"/>
                    <a:pt x="875" y="517"/>
                    <a:pt x="679" y="509"/>
                  </a:cubicBezTo>
                  <a:cubicBezTo>
                    <a:pt x="661" y="687"/>
                    <a:pt x="643" y="865"/>
                    <a:pt x="625" y="1044"/>
                  </a:cubicBezTo>
                  <a:cubicBezTo>
                    <a:pt x="420" y="1249"/>
                    <a:pt x="206" y="1445"/>
                    <a:pt x="1" y="1641"/>
                  </a:cubicBezTo>
                  <a:cubicBezTo>
                    <a:pt x="224" y="1597"/>
                    <a:pt x="456" y="1543"/>
                    <a:pt x="697" y="1499"/>
                  </a:cubicBezTo>
                  <a:cubicBezTo>
                    <a:pt x="759" y="1641"/>
                    <a:pt x="821" y="1784"/>
                    <a:pt x="893" y="1927"/>
                  </a:cubicBezTo>
                  <a:cubicBezTo>
                    <a:pt x="1062" y="1704"/>
                    <a:pt x="1241" y="1481"/>
                    <a:pt x="1410" y="1258"/>
                  </a:cubicBezTo>
                  <a:cubicBezTo>
                    <a:pt x="1678" y="1133"/>
                    <a:pt x="1954" y="1008"/>
                    <a:pt x="2240" y="883"/>
                  </a:cubicBezTo>
                  <a:cubicBezTo>
                    <a:pt x="2088" y="803"/>
                    <a:pt x="1937" y="714"/>
                    <a:pt x="1785" y="633"/>
                  </a:cubicBezTo>
                  <a:cubicBezTo>
                    <a:pt x="1874" y="419"/>
                    <a:pt x="1963" y="214"/>
                    <a:pt x="2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111992" y="528321"/>
              <a:ext cx="204873" cy="162886"/>
            </a:xfrm>
            <a:custGeom>
              <a:rect b="b" l="l" r="r" t="t"/>
              <a:pathLst>
                <a:path extrusionOk="0" h="2285" w="2874">
                  <a:moveTo>
                    <a:pt x="2570" y="1"/>
                  </a:moveTo>
                  <a:cubicBezTo>
                    <a:pt x="2240" y="197"/>
                    <a:pt x="1910" y="393"/>
                    <a:pt x="1589" y="581"/>
                  </a:cubicBezTo>
                  <a:cubicBezTo>
                    <a:pt x="1330" y="563"/>
                    <a:pt x="1071" y="536"/>
                    <a:pt x="813" y="518"/>
                  </a:cubicBezTo>
                  <a:cubicBezTo>
                    <a:pt x="804" y="732"/>
                    <a:pt x="786" y="946"/>
                    <a:pt x="777" y="1170"/>
                  </a:cubicBezTo>
                  <a:cubicBezTo>
                    <a:pt x="518" y="1401"/>
                    <a:pt x="260" y="1624"/>
                    <a:pt x="1" y="1848"/>
                  </a:cubicBezTo>
                  <a:cubicBezTo>
                    <a:pt x="286" y="1812"/>
                    <a:pt x="581" y="1776"/>
                    <a:pt x="884" y="1732"/>
                  </a:cubicBezTo>
                  <a:cubicBezTo>
                    <a:pt x="982" y="1910"/>
                    <a:pt x="1071" y="2097"/>
                    <a:pt x="1170" y="2285"/>
                  </a:cubicBezTo>
                  <a:cubicBezTo>
                    <a:pt x="1384" y="2026"/>
                    <a:pt x="1589" y="1767"/>
                    <a:pt x="1803" y="1500"/>
                  </a:cubicBezTo>
                  <a:cubicBezTo>
                    <a:pt x="2151" y="1375"/>
                    <a:pt x="2508" y="1241"/>
                    <a:pt x="2874" y="1116"/>
                  </a:cubicBezTo>
                  <a:cubicBezTo>
                    <a:pt x="2659" y="991"/>
                    <a:pt x="2454" y="875"/>
                    <a:pt x="2258" y="768"/>
                  </a:cubicBezTo>
                  <a:cubicBezTo>
                    <a:pt x="2365" y="509"/>
                    <a:pt x="2463" y="260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66408" y="610370"/>
              <a:ext cx="276087" cy="197887"/>
            </a:xfrm>
            <a:custGeom>
              <a:rect b="b" l="l" r="r" t="t"/>
              <a:pathLst>
                <a:path extrusionOk="0" h="2776" w="3873">
                  <a:moveTo>
                    <a:pt x="3355" y="1"/>
                  </a:moveTo>
                  <a:lnTo>
                    <a:pt x="3355" y="1"/>
                  </a:lnTo>
                  <a:cubicBezTo>
                    <a:pt x="2918" y="215"/>
                    <a:pt x="2480" y="429"/>
                    <a:pt x="2061" y="643"/>
                  </a:cubicBezTo>
                  <a:cubicBezTo>
                    <a:pt x="1695" y="589"/>
                    <a:pt x="1339" y="536"/>
                    <a:pt x="1000" y="491"/>
                  </a:cubicBezTo>
                  <a:cubicBezTo>
                    <a:pt x="1000" y="759"/>
                    <a:pt x="991" y="1036"/>
                    <a:pt x="991" y="1312"/>
                  </a:cubicBezTo>
                  <a:cubicBezTo>
                    <a:pt x="661" y="1571"/>
                    <a:pt x="330" y="1829"/>
                    <a:pt x="0" y="2088"/>
                  </a:cubicBezTo>
                  <a:cubicBezTo>
                    <a:pt x="384" y="2070"/>
                    <a:pt x="777" y="2053"/>
                    <a:pt x="1187" y="2035"/>
                  </a:cubicBezTo>
                  <a:cubicBezTo>
                    <a:pt x="1330" y="2276"/>
                    <a:pt x="1472" y="2525"/>
                    <a:pt x="1615" y="2775"/>
                  </a:cubicBezTo>
                  <a:cubicBezTo>
                    <a:pt x="1883" y="2463"/>
                    <a:pt x="2159" y="2151"/>
                    <a:pt x="2427" y="1838"/>
                  </a:cubicBezTo>
                  <a:cubicBezTo>
                    <a:pt x="2900" y="1714"/>
                    <a:pt x="3381" y="1580"/>
                    <a:pt x="3872" y="1455"/>
                  </a:cubicBezTo>
                  <a:cubicBezTo>
                    <a:pt x="3569" y="1276"/>
                    <a:pt x="3274" y="1107"/>
                    <a:pt x="2989" y="937"/>
                  </a:cubicBezTo>
                  <a:cubicBezTo>
                    <a:pt x="3114" y="625"/>
                    <a:pt x="3239" y="313"/>
                    <a:pt x="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726968" y="747736"/>
              <a:ext cx="403901" cy="250638"/>
            </a:xfrm>
            <a:custGeom>
              <a:rect b="b" l="l" r="r" t="t"/>
              <a:pathLst>
                <a:path extrusionOk="0" h="3516" w="5666">
                  <a:moveTo>
                    <a:pt x="4702" y="1"/>
                  </a:moveTo>
                  <a:lnTo>
                    <a:pt x="4702" y="1"/>
                  </a:lnTo>
                  <a:cubicBezTo>
                    <a:pt x="4069" y="241"/>
                    <a:pt x="3453" y="482"/>
                    <a:pt x="2846" y="714"/>
                  </a:cubicBezTo>
                  <a:cubicBezTo>
                    <a:pt x="2311" y="598"/>
                    <a:pt x="1785" y="491"/>
                    <a:pt x="1276" y="393"/>
                  </a:cubicBezTo>
                  <a:lnTo>
                    <a:pt x="1276" y="393"/>
                  </a:lnTo>
                  <a:cubicBezTo>
                    <a:pt x="1303" y="750"/>
                    <a:pt x="1330" y="1107"/>
                    <a:pt x="1357" y="1473"/>
                  </a:cubicBezTo>
                  <a:cubicBezTo>
                    <a:pt x="902" y="1776"/>
                    <a:pt x="447" y="2079"/>
                    <a:pt x="1" y="2383"/>
                  </a:cubicBezTo>
                  <a:cubicBezTo>
                    <a:pt x="554" y="2409"/>
                    <a:pt x="1125" y="2436"/>
                    <a:pt x="1713" y="2463"/>
                  </a:cubicBezTo>
                  <a:cubicBezTo>
                    <a:pt x="1945" y="2802"/>
                    <a:pt x="2186" y="3159"/>
                    <a:pt x="2427" y="3515"/>
                  </a:cubicBezTo>
                  <a:cubicBezTo>
                    <a:pt x="2793" y="3132"/>
                    <a:pt x="3159" y="2748"/>
                    <a:pt x="3524" y="2365"/>
                  </a:cubicBezTo>
                  <a:cubicBezTo>
                    <a:pt x="4211" y="2249"/>
                    <a:pt x="4925" y="2142"/>
                    <a:pt x="5665" y="2026"/>
                  </a:cubicBezTo>
                  <a:cubicBezTo>
                    <a:pt x="5184" y="1749"/>
                    <a:pt x="4720" y="1481"/>
                    <a:pt x="4265" y="1223"/>
                  </a:cubicBezTo>
                  <a:cubicBezTo>
                    <a:pt x="4408" y="812"/>
                    <a:pt x="4559" y="411"/>
                    <a:pt x="4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1289763" y="998945"/>
              <a:ext cx="667156" cy="336465"/>
            </a:xfrm>
            <a:custGeom>
              <a:rect b="b" l="l" r="r" t="t"/>
              <a:pathLst>
                <a:path extrusionOk="0" h="4720" w="9359">
                  <a:moveTo>
                    <a:pt x="7316" y="0"/>
                  </a:moveTo>
                  <a:lnTo>
                    <a:pt x="7316" y="0"/>
                  </a:lnTo>
                  <a:cubicBezTo>
                    <a:pt x="6290" y="250"/>
                    <a:pt x="5300" y="491"/>
                    <a:pt x="4336" y="732"/>
                  </a:cubicBezTo>
                  <a:cubicBezTo>
                    <a:pt x="3435" y="491"/>
                    <a:pt x="2570" y="259"/>
                    <a:pt x="1740" y="45"/>
                  </a:cubicBezTo>
                  <a:lnTo>
                    <a:pt x="1740" y="45"/>
                  </a:lnTo>
                  <a:cubicBezTo>
                    <a:pt x="1838" y="545"/>
                    <a:pt x="1937" y="1053"/>
                    <a:pt x="2026" y="1579"/>
                  </a:cubicBezTo>
                  <a:cubicBezTo>
                    <a:pt x="1339" y="1945"/>
                    <a:pt x="661" y="2293"/>
                    <a:pt x="1" y="2650"/>
                  </a:cubicBezTo>
                  <a:cubicBezTo>
                    <a:pt x="884" y="2775"/>
                    <a:pt x="1803" y="2918"/>
                    <a:pt x="2766" y="3060"/>
                  </a:cubicBezTo>
                  <a:cubicBezTo>
                    <a:pt x="3194" y="3596"/>
                    <a:pt x="3649" y="4149"/>
                    <a:pt x="4104" y="4720"/>
                  </a:cubicBezTo>
                  <a:cubicBezTo>
                    <a:pt x="4649" y="4220"/>
                    <a:pt x="5202" y="3729"/>
                    <a:pt x="5746" y="3230"/>
                  </a:cubicBezTo>
                  <a:cubicBezTo>
                    <a:pt x="6897" y="3194"/>
                    <a:pt x="8101" y="3158"/>
                    <a:pt x="9359" y="3123"/>
                  </a:cubicBezTo>
                  <a:cubicBezTo>
                    <a:pt x="8467" y="2623"/>
                    <a:pt x="7619" y="2150"/>
                    <a:pt x="6790" y="1695"/>
                  </a:cubicBezTo>
                  <a:cubicBezTo>
                    <a:pt x="6968" y="1124"/>
                    <a:pt x="7147" y="562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22"/>
          <p:cNvGrpSpPr/>
          <p:nvPr/>
        </p:nvGrpSpPr>
        <p:grpSpPr>
          <a:xfrm>
            <a:off x="125609" y="4730910"/>
            <a:ext cx="9063135" cy="316890"/>
            <a:chOff x="-5957448" y="3515305"/>
            <a:chExt cx="4931781" cy="172438"/>
          </a:xfrm>
        </p:grpSpPr>
        <p:sp>
          <p:nvSpPr>
            <p:cNvPr id="415" name="Google Shape;415;p22"/>
            <p:cNvSpPr/>
            <p:nvPr/>
          </p:nvSpPr>
          <p:spPr>
            <a:xfrm>
              <a:off x="-5957448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-586648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-589578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-595744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-5922519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-586648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-564072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-554984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-557906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-5640729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-560579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-554984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-5324081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-523312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-526234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-5324081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-528908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-523312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0736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-4916402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-4945700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-500736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-497236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-491640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-469064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-4599754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-4628981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-4690643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-4655713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-45997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-437399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-4283035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-4312262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-437399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-433899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-428303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4057275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-3966316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-3995614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-405727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-402227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-3966316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-3740556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-3649668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-367889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-3740556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-3705626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-3649668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-3423908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-3332949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-336217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-342390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-338890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-333294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-310718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-301622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-304552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-3107189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-307218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-301622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-2790470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-269958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-272880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-2790470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-275554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-269958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-2473822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7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-2382862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-2412089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-247382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-243882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0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-238286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-215710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-2066143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-2095441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-215710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-212210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-2066143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-184038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67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-1750136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7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-177872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1840383" y="3580816"/>
              <a:ext cx="90318" cy="45266"/>
            </a:xfrm>
            <a:custGeom>
              <a:rect b="b" l="l" r="r" t="t"/>
              <a:pathLst>
                <a:path extrusionOk="0" h="635" w="1267">
                  <a:moveTo>
                    <a:pt x="0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18054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1750136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152373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8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2" y="2418"/>
                  </a:lnTo>
                  <a:lnTo>
                    <a:pt x="1268" y="2026"/>
                  </a:lnTo>
                  <a:lnTo>
                    <a:pt x="2053" y="2418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1433417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146200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0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1523735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8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48873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143341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207016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116698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-1145354" y="3515305"/>
              <a:ext cx="28728" cy="95451"/>
            </a:xfrm>
            <a:custGeom>
              <a:rect b="b" l="l" r="r" t="t"/>
              <a:pathLst>
                <a:path extrusionOk="0" h="1339" w="403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-1207016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-117201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-111669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60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2"/>
          <p:cNvSpPr txBox="1"/>
          <p:nvPr>
            <p:ph type="title"/>
          </p:nvPr>
        </p:nvSpPr>
        <p:spPr>
          <a:xfrm>
            <a:off x="2573100" y="600825"/>
            <a:ext cx="3997800" cy="100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2" name="Google Shape;512;p22"/>
          <p:cNvSpPr txBox="1"/>
          <p:nvPr>
            <p:ph idx="1" type="subTitle"/>
          </p:nvPr>
        </p:nvSpPr>
        <p:spPr>
          <a:xfrm>
            <a:off x="3077100" y="2268075"/>
            <a:ext cx="2989800" cy="43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3" name="Google Shape;513;p22"/>
          <p:cNvSpPr txBox="1"/>
          <p:nvPr>
            <p:ph idx="2" type="subTitle"/>
          </p:nvPr>
        </p:nvSpPr>
        <p:spPr>
          <a:xfrm>
            <a:off x="3360750" y="2707250"/>
            <a:ext cx="2422500" cy="89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4" name="Google Shape;514;p22"/>
          <p:cNvSpPr txBox="1"/>
          <p:nvPr/>
        </p:nvSpPr>
        <p:spPr>
          <a:xfrm>
            <a:off x="2150550" y="3814175"/>
            <a:ext cx="4842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,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3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517" name="Google Shape;517;p23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-274425" y="585000"/>
              <a:ext cx="1645125" cy="584375"/>
            </a:xfrm>
            <a:custGeom>
              <a:rect b="b" l="l" r="r" t="t"/>
              <a:pathLst>
                <a:path extrusionOk="0" h="23375" w="65805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-247650" y="585000"/>
              <a:ext cx="1126350" cy="454575"/>
            </a:xfrm>
            <a:custGeom>
              <a:rect b="b" l="l" r="r" t="t"/>
              <a:pathLst>
                <a:path extrusionOk="0" h="18183" w="45054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23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6" name="Google Shape;526;p23"/>
          <p:cNvSpPr txBox="1"/>
          <p:nvPr>
            <p:ph idx="1" type="subTitle"/>
          </p:nvPr>
        </p:nvSpPr>
        <p:spPr>
          <a:xfrm>
            <a:off x="720000" y="1381450"/>
            <a:ext cx="3852000" cy="32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27" name="Google Shape;527;p23"/>
          <p:cNvSpPr txBox="1"/>
          <p:nvPr>
            <p:ph idx="2" type="subTitle"/>
          </p:nvPr>
        </p:nvSpPr>
        <p:spPr>
          <a:xfrm>
            <a:off x="4572000" y="1381450"/>
            <a:ext cx="3852000" cy="32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4"/>
          <p:cNvGrpSpPr/>
          <p:nvPr/>
        </p:nvGrpSpPr>
        <p:grpSpPr>
          <a:xfrm>
            <a:off x="-874307" y="-3096782"/>
            <a:ext cx="10943120" cy="7654833"/>
            <a:chOff x="-4219997" y="-1378766"/>
            <a:chExt cx="6355628" cy="4445832"/>
          </a:xfrm>
        </p:grpSpPr>
        <p:sp>
          <p:nvSpPr>
            <p:cNvPr id="530" name="Google Shape;530;p24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-575409" y="336279"/>
              <a:ext cx="2711040" cy="646840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-4057824" y="-738057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0"/>
                  </a:cubicBezTo>
                  <a:cubicBezTo>
                    <a:pt x="1" y="18658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69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1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3"/>
                    <a:pt x="70200" y="5598"/>
                  </a:cubicBezTo>
                  <a:cubicBezTo>
                    <a:pt x="61404" y="5517"/>
                    <a:pt x="52617" y="4661"/>
                    <a:pt x="43981" y="3028"/>
                  </a:cubicBezTo>
                  <a:cubicBezTo>
                    <a:pt x="38647" y="2011"/>
                    <a:pt x="33348" y="709"/>
                    <a:pt x="27941" y="209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-4057824" y="-836644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49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70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2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4"/>
                    <a:pt x="70200" y="5598"/>
                  </a:cubicBezTo>
                  <a:cubicBezTo>
                    <a:pt x="61404" y="5518"/>
                    <a:pt x="52617" y="4661"/>
                    <a:pt x="43981" y="3020"/>
                  </a:cubicBezTo>
                  <a:cubicBezTo>
                    <a:pt x="38647" y="2012"/>
                    <a:pt x="33348" y="709"/>
                    <a:pt x="27941" y="210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-4057824" y="-951769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0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59"/>
                    <a:pt x="1883" y="24876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09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0"/>
                  </a:cubicBezTo>
                  <a:cubicBezTo>
                    <a:pt x="77507" y="5571"/>
                    <a:pt x="73778" y="5634"/>
                    <a:pt x="70200" y="5607"/>
                  </a:cubicBezTo>
                  <a:cubicBezTo>
                    <a:pt x="61404" y="5527"/>
                    <a:pt x="52617" y="4661"/>
                    <a:pt x="43981" y="3029"/>
                  </a:cubicBezTo>
                  <a:cubicBezTo>
                    <a:pt x="38647" y="2021"/>
                    <a:pt x="33348" y="718"/>
                    <a:pt x="27941" y="210"/>
                  </a:cubicBezTo>
                  <a:cubicBezTo>
                    <a:pt x="26522" y="76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-4057824" y="-1050356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1"/>
                  </a:cubicBezTo>
                  <a:cubicBezTo>
                    <a:pt x="6950" y="4341"/>
                    <a:pt x="2659" y="8507"/>
                    <a:pt x="1276" y="13761"/>
                  </a:cubicBezTo>
                  <a:cubicBezTo>
                    <a:pt x="1" y="18659"/>
                    <a:pt x="1883" y="24877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10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1"/>
                  </a:cubicBezTo>
                  <a:cubicBezTo>
                    <a:pt x="77507" y="5572"/>
                    <a:pt x="73778" y="5634"/>
                    <a:pt x="70200" y="5607"/>
                  </a:cubicBezTo>
                  <a:cubicBezTo>
                    <a:pt x="61404" y="5527"/>
                    <a:pt x="52617" y="4662"/>
                    <a:pt x="43981" y="3029"/>
                  </a:cubicBezTo>
                  <a:cubicBezTo>
                    <a:pt x="38647" y="2021"/>
                    <a:pt x="33348" y="710"/>
                    <a:pt x="27941" y="210"/>
                  </a:cubicBezTo>
                  <a:cubicBezTo>
                    <a:pt x="26522" y="77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-4057824" y="-1165339"/>
              <a:ext cx="6135571" cy="2110963"/>
            </a:xfrm>
            <a:custGeom>
              <a:rect b="b" l="l" r="r" t="t"/>
              <a:pathLst>
                <a:path extrusionOk="0" h="29613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8"/>
                  </a:cubicBezTo>
                  <a:cubicBezTo>
                    <a:pt x="1" y="18657"/>
                    <a:pt x="1883" y="24884"/>
                    <a:pt x="90" y="29612"/>
                  </a:cubicBezTo>
                  <a:cubicBezTo>
                    <a:pt x="11464" y="20227"/>
                    <a:pt x="26059" y="15356"/>
                    <a:pt x="40716" y="13768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8"/>
                    <a:pt x="83921" y="8719"/>
                    <a:pt x="80718" y="7149"/>
                  </a:cubicBezTo>
                  <a:cubicBezTo>
                    <a:pt x="77507" y="5570"/>
                    <a:pt x="73778" y="5632"/>
                    <a:pt x="70200" y="5606"/>
                  </a:cubicBezTo>
                  <a:cubicBezTo>
                    <a:pt x="61404" y="5525"/>
                    <a:pt x="52617" y="4660"/>
                    <a:pt x="43981" y="3027"/>
                  </a:cubicBezTo>
                  <a:cubicBezTo>
                    <a:pt x="38647" y="2019"/>
                    <a:pt x="33348" y="717"/>
                    <a:pt x="27941" y="208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-4057824" y="-1263926"/>
              <a:ext cx="6135571" cy="2110321"/>
            </a:xfrm>
            <a:custGeom>
              <a:rect b="b" l="l" r="r" t="t"/>
              <a:pathLst>
                <a:path extrusionOk="0" h="29604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0"/>
                  </a:cubicBezTo>
                  <a:cubicBezTo>
                    <a:pt x="1" y="18657"/>
                    <a:pt x="1883" y="24884"/>
                    <a:pt x="90" y="29603"/>
                  </a:cubicBezTo>
                  <a:cubicBezTo>
                    <a:pt x="11464" y="20218"/>
                    <a:pt x="26059" y="15357"/>
                    <a:pt x="40716" y="13769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9"/>
                    <a:pt x="83921" y="8719"/>
                    <a:pt x="80718" y="7149"/>
                  </a:cubicBezTo>
                  <a:cubicBezTo>
                    <a:pt x="77507" y="5570"/>
                    <a:pt x="73778" y="5633"/>
                    <a:pt x="70200" y="5606"/>
                  </a:cubicBezTo>
                  <a:cubicBezTo>
                    <a:pt x="61404" y="5526"/>
                    <a:pt x="52617" y="4660"/>
                    <a:pt x="43981" y="3028"/>
                  </a:cubicBezTo>
                  <a:cubicBezTo>
                    <a:pt x="38647" y="2020"/>
                    <a:pt x="33348" y="717"/>
                    <a:pt x="27941" y="209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-4057824" y="-1378766"/>
              <a:ext cx="6135571" cy="2110678"/>
            </a:xfrm>
            <a:custGeom>
              <a:rect b="b" l="l" r="r" t="t"/>
              <a:pathLst>
                <a:path extrusionOk="0" h="29609" w="86071">
                  <a:moveTo>
                    <a:pt x="23688" y="1"/>
                  </a:moveTo>
                  <a:cubicBezTo>
                    <a:pt x="19653" y="1"/>
                    <a:pt x="15625" y="596"/>
                    <a:pt x="11937" y="2185"/>
                  </a:cubicBezTo>
                  <a:cubicBezTo>
                    <a:pt x="6950" y="4335"/>
                    <a:pt x="2659" y="8510"/>
                    <a:pt x="1276" y="13765"/>
                  </a:cubicBezTo>
                  <a:cubicBezTo>
                    <a:pt x="1" y="18654"/>
                    <a:pt x="1883" y="24880"/>
                    <a:pt x="90" y="29609"/>
                  </a:cubicBezTo>
                  <a:cubicBezTo>
                    <a:pt x="11464" y="20224"/>
                    <a:pt x="26059" y="15353"/>
                    <a:pt x="40716" y="13765"/>
                  </a:cubicBezTo>
                  <a:cubicBezTo>
                    <a:pt x="44965" y="13305"/>
                    <a:pt x="49229" y="13104"/>
                    <a:pt x="53496" y="13104"/>
                  </a:cubicBezTo>
                  <a:cubicBezTo>
                    <a:pt x="63949" y="13104"/>
                    <a:pt x="74426" y="14309"/>
                    <a:pt x="84777" y="15861"/>
                  </a:cubicBezTo>
                  <a:cubicBezTo>
                    <a:pt x="86071" y="12525"/>
                    <a:pt x="83921" y="8716"/>
                    <a:pt x="80718" y="7146"/>
                  </a:cubicBezTo>
                  <a:cubicBezTo>
                    <a:pt x="77507" y="5566"/>
                    <a:pt x="73778" y="5638"/>
                    <a:pt x="70200" y="5602"/>
                  </a:cubicBezTo>
                  <a:cubicBezTo>
                    <a:pt x="61404" y="5522"/>
                    <a:pt x="52617" y="4657"/>
                    <a:pt x="43981" y="3024"/>
                  </a:cubicBezTo>
                  <a:cubicBezTo>
                    <a:pt x="38647" y="2016"/>
                    <a:pt x="33348" y="713"/>
                    <a:pt x="27941" y="205"/>
                  </a:cubicBezTo>
                  <a:cubicBezTo>
                    <a:pt x="26533" y="75"/>
                    <a:pt x="25110" y="1"/>
                    <a:pt x="23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-351574" y="432300"/>
              <a:ext cx="108211" cy="103720"/>
            </a:xfrm>
            <a:custGeom>
              <a:rect b="b" l="l" r="r" t="t"/>
              <a:pathLst>
                <a:path extrusionOk="0" h="1455" w="1518">
                  <a:moveTo>
                    <a:pt x="1437" y="1"/>
                  </a:moveTo>
                  <a:lnTo>
                    <a:pt x="1437" y="1"/>
                  </a:lnTo>
                  <a:cubicBezTo>
                    <a:pt x="1258" y="144"/>
                    <a:pt x="1080" y="286"/>
                    <a:pt x="902" y="429"/>
                  </a:cubicBezTo>
                  <a:cubicBezTo>
                    <a:pt x="768" y="438"/>
                    <a:pt x="634" y="456"/>
                    <a:pt x="500" y="474"/>
                  </a:cubicBezTo>
                  <a:cubicBezTo>
                    <a:pt x="482" y="599"/>
                    <a:pt x="464" y="723"/>
                    <a:pt x="447" y="857"/>
                  </a:cubicBezTo>
                  <a:cubicBezTo>
                    <a:pt x="295" y="1018"/>
                    <a:pt x="143" y="1178"/>
                    <a:pt x="1" y="1339"/>
                  </a:cubicBezTo>
                  <a:cubicBezTo>
                    <a:pt x="152" y="1276"/>
                    <a:pt x="313" y="1223"/>
                    <a:pt x="473" y="1169"/>
                  </a:cubicBezTo>
                  <a:cubicBezTo>
                    <a:pt x="509" y="1259"/>
                    <a:pt x="545" y="1357"/>
                    <a:pt x="580" y="1455"/>
                  </a:cubicBezTo>
                  <a:cubicBezTo>
                    <a:pt x="705" y="1276"/>
                    <a:pt x="830" y="1107"/>
                    <a:pt x="955" y="938"/>
                  </a:cubicBezTo>
                  <a:cubicBezTo>
                    <a:pt x="1142" y="822"/>
                    <a:pt x="1330" y="714"/>
                    <a:pt x="1517" y="607"/>
                  </a:cubicBezTo>
                  <a:cubicBezTo>
                    <a:pt x="1419" y="554"/>
                    <a:pt x="1330" y="509"/>
                    <a:pt x="1232" y="465"/>
                  </a:cubicBezTo>
                  <a:cubicBezTo>
                    <a:pt x="1303" y="313"/>
                    <a:pt x="1374" y="152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-229463" y="448838"/>
              <a:ext cx="129810" cy="118404"/>
            </a:xfrm>
            <a:custGeom>
              <a:rect b="b" l="l" r="r" t="t"/>
              <a:pathLst>
                <a:path extrusionOk="0" h="1661" w="1821">
                  <a:moveTo>
                    <a:pt x="1704" y="1"/>
                  </a:moveTo>
                  <a:cubicBezTo>
                    <a:pt x="1490" y="161"/>
                    <a:pt x="1276" y="313"/>
                    <a:pt x="1071" y="474"/>
                  </a:cubicBezTo>
                  <a:cubicBezTo>
                    <a:pt x="910" y="482"/>
                    <a:pt x="750" y="482"/>
                    <a:pt x="589" y="491"/>
                  </a:cubicBezTo>
                  <a:cubicBezTo>
                    <a:pt x="571" y="643"/>
                    <a:pt x="553" y="795"/>
                    <a:pt x="527" y="946"/>
                  </a:cubicBezTo>
                  <a:cubicBezTo>
                    <a:pt x="357" y="1125"/>
                    <a:pt x="179" y="1303"/>
                    <a:pt x="0" y="1473"/>
                  </a:cubicBezTo>
                  <a:cubicBezTo>
                    <a:pt x="188" y="1419"/>
                    <a:pt x="375" y="1366"/>
                    <a:pt x="571" y="1312"/>
                  </a:cubicBezTo>
                  <a:cubicBezTo>
                    <a:pt x="616" y="1428"/>
                    <a:pt x="669" y="1544"/>
                    <a:pt x="714" y="1660"/>
                  </a:cubicBezTo>
                  <a:cubicBezTo>
                    <a:pt x="866" y="1464"/>
                    <a:pt x="1008" y="1268"/>
                    <a:pt x="1151" y="1080"/>
                  </a:cubicBezTo>
                  <a:cubicBezTo>
                    <a:pt x="1374" y="964"/>
                    <a:pt x="1597" y="839"/>
                    <a:pt x="1820" y="723"/>
                  </a:cubicBezTo>
                  <a:cubicBezTo>
                    <a:pt x="1704" y="661"/>
                    <a:pt x="1588" y="598"/>
                    <a:pt x="1472" y="545"/>
                  </a:cubicBezTo>
                  <a:cubicBezTo>
                    <a:pt x="1553" y="358"/>
                    <a:pt x="1624" y="179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-78767" y="478778"/>
              <a:ext cx="159678" cy="137366"/>
            </a:xfrm>
            <a:custGeom>
              <a:rect b="b" l="l" r="r" t="t"/>
              <a:pathLst>
                <a:path extrusionOk="0" h="1927" w="2240">
                  <a:moveTo>
                    <a:pt x="2053" y="0"/>
                  </a:moveTo>
                  <a:cubicBezTo>
                    <a:pt x="1794" y="178"/>
                    <a:pt x="1535" y="348"/>
                    <a:pt x="1285" y="517"/>
                  </a:cubicBezTo>
                  <a:cubicBezTo>
                    <a:pt x="1080" y="517"/>
                    <a:pt x="875" y="517"/>
                    <a:pt x="679" y="509"/>
                  </a:cubicBezTo>
                  <a:cubicBezTo>
                    <a:pt x="661" y="687"/>
                    <a:pt x="643" y="865"/>
                    <a:pt x="625" y="1044"/>
                  </a:cubicBezTo>
                  <a:cubicBezTo>
                    <a:pt x="420" y="1249"/>
                    <a:pt x="206" y="1445"/>
                    <a:pt x="1" y="1641"/>
                  </a:cubicBezTo>
                  <a:cubicBezTo>
                    <a:pt x="224" y="1597"/>
                    <a:pt x="456" y="1543"/>
                    <a:pt x="697" y="1499"/>
                  </a:cubicBezTo>
                  <a:cubicBezTo>
                    <a:pt x="759" y="1641"/>
                    <a:pt x="821" y="1784"/>
                    <a:pt x="893" y="1927"/>
                  </a:cubicBezTo>
                  <a:cubicBezTo>
                    <a:pt x="1062" y="1704"/>
                    <a:pt x="1241" y="1481"/>
                    <a:pt x="1410" y="1258"/>
                  </a:cubicBezTo>
                  <a:cubicBezTo>
                    <a:pt x="1678" y="1133"/>
                    <a:pt x="1954" y="1008"/>
                    <a:pt x="2240" y="883"/>
                  </a:cubicBezTo>
                  <a:cubicBezTo>
                    <a:pt x="2088" y="803"/>
                    <a:pt x="1937" y="714"/>
                    <a:pt x="1785" y="633"/>
                  </a:cubicBezTo>
                  <a:cubicBezTo>
                    <a:pt x="1874" y="419"/>
                    <a:pt x="1963" y="214"/>
                    <a:pt x="2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11992" y="528321"/>
              <a:ext cx="204873" cy="162886"/>
            </a:xfrm>
            <a:custGeom>
              <a:rect b="b" l="l" r="r" t="t"/>
              <a:pathLst>
                <a:path extrusionOk="0" h="2285" w="2874">
                  <a:moveTo>
                    <a:pt x="2570" y="1"/>
                  </a:moveTo>
                  <a:cubicBezTo>
                    <a:pt x="2240" y="197"/>
                    <a:pt x="1910" y="393"/>
                    <a:pt x="1589" y="581"/>
                  </a:cubicBezTo>
                  <a:cubicBezTo>
                    <a:pt x="1330" y="563"/>
                    <a:pt x="1071" y="536"/>
                    <a:pt x="813" y="518"/>
                  </a:cubicBezTo>
                  <a:cubicBezTo>
                    <a:pt x="804" y="732"/>
                    <a:pt x="786" y="946"/>
                    <a:pt x="777" y="1170"/>
                  </a:cubicBezTo>
                  <a:cubicBezTo>
                    <a:pt x="518" y="1401"/>
                    <a:pt x="260" y="1624"/>
                    <a:pt x="1" y="1848"/>
                  </a:cubicBezTo>
                  <a:cubicBezTo>
                    <a:pt x="286" y="1812"/>
                    <a:pt x="581" y="1776"/>
                    <a:pt x="884" y="1732"/>
                  </a:cubicBezTo>
                  <a:cubicBezTo>
                    <a:pt x="982" y="1910"/>
                    <a:pt x="1071" y="2097"/>
                    <a:pt x="1170" y="2285"/>
                  </a:cubicBezTo>
                  <a:cubicBezTo>
                    <a:pt x="1384" y="2026"/>
                    <a:pt x="1589" y="1767"/>
                    <a:pt x="1803" y="1500"/>
                  </a:cubicBezTo>
                  <a:cubicBezTo>
                    <a:pt x="2151" y="1375"/>
                    <a:pt x="2508" y="1241"/>
                    <a:pt x="2874" y="1116"/>
                  </a:cubicBezTo>
                  <a:cubicBezTo>
                    <a:pt x="2659" y="991"/>
                    <a:pt x="2454" y="875"/>
                    <a:pt x="2258" y="768"/>
                  </a:cubicBezTo>
                  <a:cubicBezTo>
                    <a:pt x="2365" y="509"/>
                    <a:pt x="2463" y="260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366408" y="610370"/>
              <a:ext cx="276087" cy="197887"/>
            </a:xfrm>
            <a:custGeom>
              <a:rect b="b" l="l" r="r" t="t"/>
              <a:pathLst>
                <a:path extrusionOk="0" h="2776" w="3873">
                  <a:moveTo>
                    <a:pt x="3355" y="1"/>
                  </a:moveTo>
                  <a:lnTo>
                    <a:pt x="3355" y="1"/>
                  </a:lnTo>
                  <a:cubicBezTo>
                    <a:pt x="2918" y="215"/>
                    <a:pt x="2480" y="429"/>
                    <a:pt x="2061" y="643"/>
                  </a:cubicBezTo>
                  <a:cubicBezTo>
                    <a:pt x="1695" y="589"/>
                    <a:pt x="1339" y="536"/>
                    <a:pt x="1000" y="491"/>
                  </a:cubicBezTo>
                  <a:cubicBezTo>
                    <a:pt x="1000" y="759"/>
                    <a:pt x="991" y="1036"/>
                    <a:pt x="991" y="1312"/>
                  </a:cubicBezTo>
                  <a:cubicBezTo>
                    <a:pt x="661" y="1571"/>
                    <a:pt x="330" y="1829"/>
                    <a:pt x="0" y="2088"/>
                  </a:cubicBezTo>
                  <a:cubicBezTo>
                    <a:pt x="384" y="2070"/>
                    <a:pt x="777" y="2053"/>
                    <a:pt x="1187" y="2035"/>
                  </a:cubicBezTo>
                  <a:cubicBezTo>
                    <a:pt x="1330" y="2276"/>
                    <a:pt x="1472" y="2525"/>
                    <a:pt x="1615" y="2775"/>
                  </a:cubicBezTo>
                  <a:cubicBezTo>
                    <a:pt x="1883" y="2463"/>
                    <a:pt x="2159" y="2151"/>
                    <a:pt x="2427" y="1838"/>
                  </a:cubicBezTo>
                  <a:cubicBezTo>
                    <a:pt x="2900" y="1714"/>
                    <a:pt x="3381" y="1580"/>
                    <a:pt x="3872" y="1455"/>
                  </a:cubicBezTo>
                  <a:cubicBezTo>
                    <a:pt x="3569" y="1276"/>
                    <a:pt x="3274" y="1107"/>
                    <a:pt x="2989" y="937"/>
                  </a:cubicBezTo>
                  <a:cubicBezTo>
                    <a:pt x="3114" y="625"/>
                    <a:pt x="3239" y="313"/>
                    <a:pt x="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726968" y="747736"/>
              <a:ext cx="403901" cy="250638"/>
            </a:xfrm>
            <a:custGeom>
              <a:rect b="b" l="l" r="r" t="t"/>
              <a:pathLst>
                <a:path extrusionOk="0" h="3516" w="5666">
                  <a:moveTo>
                    <a:pt x="4702" y="1"/>
                  </a:moveTo>
                  <a:lnTo>
                    <a:pt x="4702" y="1"/>
                  </a:lnTo>
                  <a:cubicBezTo>
                    <a:pt x="4069" y="241"/>
                    <a:pt x="3453" y="482"/>
                    <a:pt x="2846" y="714"/>
                  </a:cubicBezTo>
                  <a:cubicBezTo>
                    <a:pt x="2311" y="598"/>
                    <a:pt x="1785" y="491"/>
                    <a:pt x="1276" y="393"/>
                  </a:cubicBezTo>
                  <a:lnTo>
                    <a:pt x="1276" y="393"/>
                  </a:lnTo>
                  <a:cubicBezTo>
                    <a:pt x="1303" y="750"/>
                    <a:pt x="1330" y="1107"/>
                    <a:pt x="1357" y="1473"/>
                  </a:cubicBezTo>
                  <a:cubicBezTo>
                    <a:pt x="902" y="1776"/>
                    <a:pt x="447" y="2079"/>
                    <a:pt x="1" y="2383"/>
                  </a:cubicBezTo>
                  <a:cubicBezTo>
                    <a:pt x="554" y="2409"/>
                    <a:pt x="1125" y="2436"/>
                    <a:pt x="1713" y="2463"/>
                  </a:cubicBezTo>
                  <a:cubicBezTo>
                    <a:pt x="1945" y="2802"/>
                    <a:pt x="2186" y="3159"/>
                    <a:pt x="2427" y="3515"/>
                  </a:cubicBezTo>
                  <a:cubicBezTo>
                    <a:pt x="2793" y="3132"/>
                    <a:pt x="3159" y="2748"/>
                    <a:pt x="3524" y="2365"/>
                  </a:cubicBezTo>
                  <a:cubicBezTo>
                    <a:pt x="4211" y="2249"/>
                    <a:pt x="4925" y="2142"/>
                    <a:pt x="5665" y="2026"/>
                  </a:cubicBezTo>
                  <a:cubicBezTo>
                    <a:pt x="5184" y="1749"/>
                    <a:pt x="4720" y="1481"/>
                    <a:pt x="4265" y="1223"/>
                  </a:cubicBezTo>
                  <a:cubicBezTo>
                    <a:pt x="4408" y="812"/>
                    <a:pt x="4559" y="411"/>
                    <a:pt x="4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289763" y="998945"/>
              <a:ext cx="667156" cy="336465"/>
            </a:xfrm>
            <a:custGeom>
              <a:rect b="b" l="l" r="r" t="t"/>
              <a:pathLst>
                <a:path extrusionOk="0" h="4720" w="9359">
                  <a:moveTo>
                    <a:pt x="7316" y="0"/>
                  </a:moveTo>
                  <a:lnTo>
                    <a:pt x="7316" y="0"/>
                  </a:lnTo>
                  <a:cubicBezTo>
                    <a:pt x="6290" y="250"/>
                    <a:pt x="5300" y="491"/>
                    <a:pt x="4336" y="732"/>
                  </a:cubicBezTo>
                  <a:cubicBezTo>
                    <a:pt x="3435" y="491"/>
                    <a:pt x="2570" y="259"/>
                    <a:pt x="1740" y="45"/>
                  </a:cubicBezTo>
                  <a:lnTo>
                    <a:pt x="1740" y="45"/>
                  </a:lnTo>
                  <a:cubicBezTo>
                    <a:pt x="1838" y="545"/>
                    <a:pt x="1937" y="1053"/>
                    <a:pt x="2026" y="1579"/>
                  </a:cubicBezTo>
                  <a:cubicBezTo>
                    <a:pt x="1339" y="1945"/>
                    <a:pt x="661" y="2293"/>
                    <a:pt x="1" y="2650"/>
                  </a:cubicBezTo>
                  <a:cubicBezTo>
                    <a:pt x="884" y="2775"/>
                    <a:pt x="1803" y="2918"/>
                    <a:pt x="2766" y="3060"/>
                  </a:cubicBezTo>
                  <a:cubicBezTo>
                    <a:pt x="3194" y="3596"/>
                    <a:pt x="3649" y="4149"/>
                    <a:pt x="4104" y="4720"/>
                  </a:cubicBezTo>
                  <a:cubicBezTo>
                    <a:pt x="4649" y="4220"/>
                    <a:pt x="5202" y="3729"/>
                    <a:pt x="5746" y="3230"/>
                  </a:cubicBezTo>
                  <a:cubicBezTo>
                    <a:pt x="6897" y="3194"/>
                    <a:pt x="8101" y="3158"/>
                    <a:pt x="9359" y="3123"/>
                  </a:cubicBezTo>
                  <a:cubicBezTo>
                    <a:pt x="8467" y="2623"/>
                    <a:pt x="7619" y="2150"/>
                    <a:pt x="6790" y="1695"/>
                  </a:cubicBezTo>
                  <a:cubicBezTo>
                    <a:pt x="6968" y="1124"/>
                    <a:pt x="7147" y="562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24"/>
          <p:cNvGrpSpPr/>
          <p:nvPr/>
        </p:nvGrpSpPr>
        <p:grpSpPr>
          <a:xfrm>
            <a:off x="125609" y="4730910"/>
            <a:ext cx="9063135" cy="316890"/>
            <a:chOff x="-5957448" y="3515305"/>
            <a:chExt cx="4931781" cy="172438"/>
          </a:xfrm>
        </p:grpSpPr>
        <p:sp>
          <p:nvSpPr>
            <p:cNvPr id="551" name="Google Shape;551;p24"/>
            <p:cNvSpPr/>
            <p:nvPr/>
          </p:nvSpPr>
          <p:spPr>
            <a:xfrm>
              <a:off x="-5957448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-586648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-589578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595744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-5922519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-586648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-564072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-554984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-557906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-5640729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-560579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-554984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-5324081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-523312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-526234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-5324081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-528908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-523312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-500736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-4916402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-4945700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-500736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-497236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-491640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-469064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-4599754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-4628981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-4690643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-4655713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-45997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-437399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-4283035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-4312262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-437399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-433899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-428303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-4057275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-3966316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3995614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-405727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-402227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-3966316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-3740556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-3649668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-367889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-3740556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-3705626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-3649668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-3423908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-3332949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-336217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-342390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-338890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-333294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-310718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-301622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-304552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-3107189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-307218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-301622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-2790470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-269958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-272880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-2790470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-275554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-269958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-2473822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7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-2382862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-2412089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-247382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-243882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0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-238286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-215710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-2066143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-2095441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-215710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-212210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-2066143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-184038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67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-1750136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7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-177872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-1840383" y="3580816"/>
              <a:ext cx="90318" cy="45266"/>
            </a:xfrm>
            <a:custGeom>
              <a:rect b="b" l="l" r="r" t="t"/>
              <a:pathLst>
                <a:path extrusionOk="0" h="635" w="1267">
                  <a:moveTo>
                    <a:pt x="0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-18054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-1750136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-152373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8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2" y="2418"/>
                  </a:lnTo>
                  <a:lnTo>
                    <a:pt x="1268" y="2026"/>
                  </a:lnTo>
                  <a:lnTo>
                    <a:pt x="2053" y="2418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-1433417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-146200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0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-1523735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8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-148873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-143341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-1207016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-1116698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-1145354" y="3515305"/>
              <a:ext cx="28728" cy="95451"/>
            </a:xfrm>
            <a:custGeom>
              <a:rect b="b" l="l" r="r" t="t"/>
              <a:pathLst>
                <a:path extrusionOk="0" h="1339" w="403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-1207016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-117201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-111669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60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6"/>
          <p:cNvGrpSpPr/>
          <p:nvPr/>
        </p:nvGrpSpPr>
        <p:grpSpPr>
          <a:xfrm>
            <a:off x="-874307" y="-3096782"/>
            <a:ext cx="10943120" cy="7654833"/>
            <a:chOff x="-4219997" y="-1378766"/>
            <a:chExt cx="6355628" cy="4445832"/>
          </a:xfrm>
        </p:grpSpPr>
        <p:sp>
          <p:nvSpPr>
            <p:cNvPr id="652" name="Google Shape;652;p26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-575409" y="336279"/>
              <a:ext cx="2711040" cy="646840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-4057824" y="-738057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0"/>
                  </a:cubicBezTo>
                  <a:cubicBezTo>
                    <a:pt x="1" y="18658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69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1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3"/>
                    <a:pt x="70200" y="5598"/>
                  </a:cubicBezTo>
                  <a:cubicBezTo>
                    <a:pt x="61404" y="5517"/>
                    <a:pt x="52617" y="4661"/>
                    <a:pt x="43981" y="3028"/>
                  </a:cubicBezTo>
                  <a:cubicBezTo>
                    <a:pt x="38647" y="2011"/>
                    <a:pt x="33348" y="709"/>
                    <a:pt x="27941" y="209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-4057824" y="-836644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49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70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2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4"/>
                    <a:pt x="70200" y="5598"/>
                  </a:cubicBezTo>
                  <a:cubicBezTo>
                    <a:pt x="61404" y="5518"/>
                    <a:pt x="52617" y="4661"/>
                    <a:pt x="43981" y="3020"/>
                  </a:cubicBezTo>
                  <a:cubicBezTo>
                    <a:pt x="38647" y="2012"/>
                    <a:pt x="33348" y="709"/>
                    <a:pt x="27941" y="210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-4057824" y="-951769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0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59"/>
                    <a:pt x="1883" y="24876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09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0"/>
                  </a:cubicBezTo>
                  <a:cubicBezTo>
                    <a:pt x="77507" y="5571"/>
                    <a:pt x="73778" y="5634"/>
                    <a:pt x="70200" y="5607"/>
                  </a:cubicBezTo>
                  <a:cubicBezTo>
                    <a:pt x="61404" y="5527"/>
                    <a:pt x="52617" y="4661"/>
                    <a:pt x="43981" y="3029"/>
                  </a:cubicBezTo>
                  <a:cubicBezTo>
                    <a:pt x="38647" y="2021"/>
                    <a:pt x="33348" y="718"/>
                    <a:pt x="27941" y="210"/>
                  </a:cubicBezTo>
                  <a:cubicBezTo>
                    <a:pt x="26522" y="76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-4057824" y="-1050356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1"/>
                  </a:cubicBezTo>
                  <a:cubicBezTo>
                    <a:pt x="6950" y="4341"/>
                    <a:pt x="2659" y="8507"/>
                    <a:pt x="1276" y="13761"/>
                  </a:cubicBezTo>
                  <a:cubicBezTo>
                    <a:pt x="1" y="18659"/>
                    <a:pt x="1883" y="24877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10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1"/>
                  </a:cubicBezTo>
                  <a:cubicBezTo>
                    <a:pt x="77507" y="5572"/>
                    <a:pt x="73778" y="5634"/>
                    <a:pt x="70200" y="5607"/>
                  </a:cubicBezTo>
                  <a:cubicBezTo>
                    <a:pt x="61404" y="5527"/>
                    <a:pt x="52617" y="4662"/>
                    <a:pt x="43981" y="3029"/>
                  </a:cubicBezTo>
                  <a:cubicBezTo>
                    <a:pt x="38647" y="2021"/>
                    <a:pt x="33348" y="710"/>
                    <a:pt x="27941" y="210"/>
                  </a:cubicBezTo>
                  <a:cubicBezTo>
                    <a:pt x="26522" y="77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-4057824" y="-1165339"/>
              <a:ext cx="6135571" cy="2110963"/>
            </a:xfrm>
            <a:custGeom>
              <a:rect b="b" l="l" r="r" t="t"/>
              <a:pathLst>
                <a:path extrusionOk="0" h="29613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8"/>
                  </a:cubicBezTo>
                  <a:cubicBezTo>
                    <a:pt x="1" y="18657"/>
                    <a:pt x="1883" y="24884"/>
                    <a:pt x="90" y="29612"/>
                  </a:cubicBezTo>
                  <a:cubicBezTo>
                    <a:pt x="11464" y="20227"/>
                    <a:pt x="26059" y="15356"/>
                    <a:pt x="40716" y="13768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8"/>
                    <a:pt x="83921" y="8719"/>
                    <a:pt x="80718" y="7149"/>
                  </a:cubicBezTo>
                  <a:cubicBezTo>
                    <a:pt x="77507" y="5570"/>
                    <a:pt x="73778" y="5632"/>
                    <a:pt x="70200" y="5606"/>
                  </a:cubicBezTo>
                  <a:cubicBezTo>
                    <a:pt x="61404" y="5525"/>
                    <a:pt x="52617" y="4660"/>
                    <a:pt x="43981" y="3027"/>
                  </a:cubicBezTo>
                  <a:cubicBezTo>
                    <a:pt x="38647" y="2019"/>
                    <a:pt x="33348" y="717"/>
                    <a:pt x="27941" y="208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-4057824" y="-1263926"/>
              <a:ext cx="6135571" cy="2110321"/>
            </a:xfrm>
            <a:custGeom>
              <a:rect b="b" l="l" r="r" t="t"/>
              <a:pathLst>
                <a:path extrusionOk="0" h="29604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0"/>
                  </a:cubicBezTo>
                  <a:cubicBezTo>
                    <a:pt x="1" y="18657"/>
                    <a:pt x="1883" y="24884"/>
                    <a:pt x="90" y="29603"/>
                  </a:cubicBezTo>
                  <a:cubicBezTo>
                    <a:pt x="11464" y="20218"/>
                    <a:pt x="26059" y="15357"/>
                    <a:pt x="40716" y="13769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9"/>
                    <a:pt x="83921" y="8719"/>
                    <a:pt x="80718" y="7149"/>
                  </a:cubicBezTo>
                  <a:cubicBezTo>
                    <a:pt x="77507" y="5570"/>
                    <a:pt x="73778" y="5633"/>
                    <a:pt x="70200" y="5606"/>
                  </a:cubicBezTo>
                  <a:cubicBezTo>
                    <a:pt x="61404" y="5526"/>
                    <a:pt x="52617" y="4660"/>
                    <a:pt x="43981" y="3028"/>
                  </a:cubicBezTo>
                  <a:cubicBezTo>
                    <a:pt x="38647" y="2020"/>
                    <a:pt x="33348" y="717"/>
                    <a:pt x="27941" y="209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-4057824" y="-1378766"/>
              <a:ext cx="6135571" cy="2110678"/>
            </a:xfrm>
            <a:custGeom>
              <a:rect b="b" l="l" r="r" t="t"/>
              <a:pathLst>
                <a:path extrusionOk="0" h="29609" w="86071">
                  <a:moveTo>
                    <a:pt x="23688" y="1"/>
                  </a:moveTo>
                  <a:cubicBezTo>
                    <a:pt x="19653" y="1"/>
                    <a:pt x="15625" y="596"/>
                    <a:pt x="11937" y="2185"/>
                  </a:cubicBezTo>
                  <a:cubicBezTo>
                    <a:pt x="6950" y="4335"/>
                    <a:pt x="2659" y="8510"/>
                    <a:pt x="1276" y="13765"/>
                  </a:cubicBezTo>
                  <a:cubicBezTo>
                    <a:pt x="1" y="18654"/>
                    <a:pt x="1883" y="24880"/>
                    <a:pt x="90" y="29609"/>
                  </a:cubicBezTo>
                  <a:cubicBezTo>
                    <a:pt x="11464" y="20224"/>
                    <a:pt x="26059" y="15353"/>
                    <a:pt x="40716" y="13765"/>
                  </a:cubicBezTo>
                  <a:cubicBezTo>
                    <a:pt x="44965" y="13305"/>
                    <a:pt x="49229" y="13104"/>
                    <a:pt x="53496" y="13104"/>
                  </a:cubicBezTo>
                  <a:cubicBezTo>
                    <a:pt x="63949" y="13104"/>
                    <a:pt x="74426" y="14309"/>
                    <a:pt x="84777" y="15861"/>
                  </a:cubicBezTo>
                  <a:cubicBezTo>
                    <a:pt x="86071" y="12525"/>
                    <a:pt x="83921" y="8716"/>
                    <a:pt x="80718" y="7146"/>
                  </a:cubicBezTo>
                  <a:cubicBezTo>
                    <a:pt x="77507" y="5566"/>
                    <a:pt x="73778" y="5638"/>
                    <a:pt x="70200" y="5602"/>
                  </a:cubicBezTo>
                  <a:cubicBezTo>
                    <a:pt x="61404" y="5522"/>
                    <a:pt x="52617" y="4657"/>
                    <a:pt x="43981" y="3024"/>
                  </a:cubicBezTo>
                  <a:cubicBezTo>
                    <a:pt x="38647" y="2016"/>
                    <a:pt x="33348" y="713"/>
                    <a:pt x="27941" y="205"/>
                  </a:cubicBezTo>
                  <a:cubicBezTo>
                    <a:pt x="26533" y="75"/>
                    <a:pt x="25110" y="1"/>
                    <a:pt x="23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-351574" y="432300"/>
              <a:ext cx="108211" cy="103720"/>
            </a:xfrm>
            <a:custGeom>
              <a:rect b="b" l="l" r="r" t="t"/>
              <a:pathLst>
                <a:path extrusionOk="0" h="1455" w="1518">
                  <a:moveTo>
                    <a:pt x="1437" y="1"/>
                  </a:moveTo>
                  <a:lnTo>
                    <a:pt x="1437" y="1"/>
                  </a:lnTo>
                  <a:cubicBezTo>
                    <a:pt x="1258" y="144"/>
                    <a:pt x="1080" y="286"/>
                    <a:pt x="902" y="429"/>
                  </a:cubicBezTo>
                  <a:cubicBezTo>
                    <a:pt x="768" y="438"/>
                    <a:pt x="634" y="456"/>
                    <a:pt x="500" y="474"/>
                  </a:cubicBezTo>
                  <a:cubicBezTo>
                    <a:pt x="482" y="599"/>
                    <a:pt x="464" y="723"/>
                    <a:pt x="447" y="857"/>
                  </a:cubicBezTo>
                  <a:cubicBezTo>
                    <a:pt x="295" y="1018"/>
                    <a:pt x="143" y="1178"/>
                    <a:pt x="1" y="1339"/>
                  </a:cubicBezTo>
                  <a:cubicBezTo>
                    <a:pt x="152" y="1276"/>
                    <a:pt x="313" y="1223"/>
                    <a:pt x="473" y="1169"/>
                  </a:cubicBezTo>
                  <a:cubicBezTo>
                    <a:pt x="509" y="1259"/>
                    <a:pt x="545" y="1357"/>
                    <a:pt x="580" y="1455"/>
                  </a:cubicBezTo>
                  <a:cubicBezTo>
                    <a:pt x="705" y="1276"/>
                    <a:pt x="830" y="1107"/>
                    <a:pt x="955" y="938"/>
                  </a:cubicBezTo>
                  <a:cubicBezTo>
                    <a:pt x="1142" y="822"/>
                    <a:pt x="1330" y="714"/>
                    <a:pt x="1517" y="607"/>
                  </a:cubicBezTo>
                  <a:cubicBezTo>
                    <a:pt x="1419" y="554"/>
                    <a:pt x="1330" y="509"/>
                    <a:pt x="1232" y="465"/>
                  </a:cubicBezTo>
                  <a:cubicBezTo>
                    <a:pt x="1303" y="313"/>
                    <a:pt x="1374" y="152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-229463" y="448838"/>
              <a:ext cx="129810" cy="118404"/>
            </a:xfrm>
            <a:custGeom>
              <a:rect b="b" l="l" r="r" t="t"/>
              <a:pathLst>
                <a:path extrusionOk="0" h="1661" w="1821">
                  <a:moveTo>
                    <a:pt x="1704" y="1"/>
                  </a:moveTo>
                  <a:cubicBezTo>
                    <a:pt x="1490" y="161"/>
                    <a:pt x="1276" y="313"/>
                    <a:pt x="1071" y="474"/>
                  </a:cubicBezTo>
                  <a:cubicBezTo>
                    <a:pt x="910" y="482"/>
                    <a:pt x="750" y="482"/>
                    <a:pt x="589" y="491"/>
                  </a:cubicBezTo>
                  <a:cubicBezTo>
                    <a:pt x="571" y="643"/>
                    <a:pt x="553" y="795"/>
                    <a:pt x="527" y="946"/>
                  </a:cubicBezTo>
                  <a:cubicBezTo>
                    <a:pt x="357" y="1125"/>
                    <a:pt x="179" y="1303"/>
                    <a:pt x="0" y="1473"/>
                  </a:cubicBezTo>
                  <a:cubicBezTo>
                    <a:pt x="188" y="1419"/>
                    <a:pt x="375" y="1366"/>
                    <a:pt x="571" y="1312"/>
                  </a:cubicBezTo>
                  <a:cubicBezTo>
                    <a:pt x="616" y="1428"/>
                    <a:pt x="669" y="1544"/>
                    <a:pt x="714" y="1660"/>
                  </a:cubicBezTo>
                  <a:cubicBezTo>
                    <a:pt x="866" y="1464"/>
                    <a:pt x="1008" y="1268"/>
                    <a:pt x="1151" y="1080"/>
                  </a:cubicBezTo>
                  <a:cubicBezTo>
                    <a:pt x="1374" y="964"/>
                    <a:pt x="1597" y="839"/>
                    <a:pt x="1820" y="723"/>
                  </a:cubicBezTo>
                  <a:cubicBezTo>
                    <a:pt x="1704" y="661"/>
                    <a:pt x="1588" y="598"/>
                    <a:pt x="1472" y="545"/>
                  </a:cubicBezTo>
                  <a:cubicBezTo>
                    <a:pt x="1553" y="358"/>
                    <a:pt x="1624" y="179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-78767" y="478778"/>
              <a:ext cx="159678" cy="137366"/>
            </a:xfrm>
            <a:custGeom>
              <a:rect b="b" l="l" r="r" t="t"/>
              <a:pathLst>
                <a:path extrusionOk="0" h="1927" w="2240">
                  <a:moveTo>
                    <a:pt x="2053" y="0"/>
                  </a:moveTo>
                  <a:cubicBezTo>
                    <a:pt x="1794" y="178"/>
                    <a:pt x="1535" y="348"/>
                    <a:pt x="1285" y="517"/>
                  </a:cubicBezTo>
                  <a:cubicBezTo>
                    <a:pt x="1080" y="517"/>
                    <a:pt x="875" y="517"/>
                    <a:pt x="679" y="509"/>
                  </a:cubicBezTo>
                  <a:cubicBezTo>
                    <a:pt x="661" y="687"/>
                    <a:pt x="643" y="865"/>
                    <a:pt x="625" y="1044"/>
                  </a:cubicBezTo>
                  <a:cubicBezTo>
                    <a:pt x="420" y="1249"/>
                    <a:pt x="206" y="1445"/>
                    <a:pt x="1" y="1641"/>
                  </a:cubicBezTo>
                  <a:cubicBezTo>
                    <a:pt x="224" y="1597"/>
                    <a:pt x="456" y="1543"/>
                    <a:pt x="697" y="1499"/>
                  </a:cubicBezTo>
                  <a:cubicBezTo>
                    <a:pt x="759" y="1641"/>
                    <a:pt x="821" y="1784"/>
                    <a:pt x="893" y="1927"/>
                  </a:cubicBezTo>
                  <a:cubicBezTo>
                    <a:pt x="1062" y="1704"/>
                    <a:pt x="1241" y="1481"/>
                    <a:pt x="1410" y="1258"/>
                  </a:cubicBezTo>
                  <a:cubicBezTo>
                    <a:pt x="1678" y="1133"/>
                    <a:pt x="1954" y="1008"/>
                    <a:pt x="2240" y="883"/>
                  </a:cubicBezTo>
                  <a:cubicBezTo>
                    <a:pt x="2088" y="803"/>
                    <a:pt x="1937" y="714"/>
                    <a:pt x="1785" y="633"/>
                  </a:cubicBezTo>
                  <a:cubicBezTo>
                    <a:pt x="1874" y="419"/>
                    <a:pt x="1963" y="214"/>
                    <a:pt x="2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111992" y="528321"/>
              <a:ext cx="204873" cy="162886"/>
            </a:xfrm>
            <a:custGeom>
              <a:rect b="b" l="l" r="r" t="t"/>
              <a:pathLst>
                <a:path extrusionOk="0" h="2285" w="2874">
                  <a:moveTo>
                    <a:pt x="2570" y="1"/>
                  </a:moveTo>
                  <a:cubicBezTo>
                    <a:pt x="2240" y="197"/>
                    <a:pt x="1910" y="393"/>
                    <a:pt x="1589" y="581"/>
                  </a:cubicBezTo>
                  <a:cubicBezTo>
                    <a:pt x="1330" y="563"/>
                    <a:pt x="1071" y="536"/>
                    <a:pt x="813" y="518"/>
                  </a:cubicBezTo>
                  <a:cubicBezTo>
                    <a:pt x="804" y="732"/>
                    <a:pt x="786" y="946"/>
                    <a:pt x="777" y="1170"/>
                  </a:cubicBezTo>
                  <a:cubicBezTo>
                    <a:pt x="518" y="1401"/>
                    <a:pt x="260" y="1624"/>
                    <a:pt x="1" y="1848"/>
                  </a:cubicBezTo>
                  <a:cubicBezTo>
                    <a:pt x="286" y="1812"/>
                    <a:pt x="581" y="1776"/>
                    <a:pt x="884" y="1732"/>
                  </a:cubicBezTo>
                  <a:cubicBezTo>
                    <a:pt x="982" y="1910"/>
                    <a:pt x="1071" y="2097"/>
                    <a:pt x="1170" y="2285"/>
                  </a:cubicBezTo>
                  <a:cubicBezTo>
                    <a:pt x="1384" y="2026"/>
                    <a:pt x="1589" y="1767"/>
                    <a:pt x="1803" y="1500"/>
                  </a:cubicBezTo>
                  <a:cubicBezTo>
                    <a:pt x="2151" y="1375"/>
                    <a:pt x="2508" y="1241"/>
                    <a:pt x="2874" y="1116"/>
                  </a:cubicBezTo>
                  <a:cubicBezTo>
                    <a:pt x="2659" y="991"/>
                    <a:pt x="2454" y="875"/>
                    <a:pt x="2258" y="768"/>
                  </a:cubicBezTo>
                  <a:cubicBezTo>
                    <a:pt x="2365" y="509"/>
                    <a:pt x="2463" y="260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66408" y="610370"/>
              <a:ext cx="276087" cy="197887"/>
            </a:xfrm>
            <a:custGeom>
              <a:rect b="b" l="l" r="r" t="t"/>
              <a:pathLst>
                <a:path extrusionOk="0" h="2776" w="3873">
                  <a:moveTo>
                    <a:pt x="3355" y="1"/>
                  </a:moveTo>
                  <a:lnTo>
                    <a:pt x="3355" y="1"/>
                  </a:lnTo>
                  <a:cubicBezTo>
                    <a:pt x="2918" y="215"/>
                    <a:pt x="2480" y="429"/>
                    <a:pt x="2061" y="643"/>
                  </a:cubicBezTo>
                  <a:cubicBezTo>
                    <a:pt x="1695" y="589"/>
                    <a:pt x="1339" y="536"/>
                    <a:pt x="1000" y="491"/>
                  </a:cubicBezTo>
                  <a:cubicBezTo>
                    <a:pt x="1000" y="759"/>
                    <a:pt x="991" y="1036"/>
                    <a:pt x="991" y="1312"/>
                  </a:cubicBezTo>
                  <a:cubicBezTo>
                    <a:pt x="661" y="1571"/>
                    <a:pt x="330" y="1829"/>
                    <a:pt x="0" y="2088"/>
                  </a:cubicBezTo>
                  <a:cubicBezTo>
                    <a:pt x="384" y="2070"/>
                    <a:pt x="777" y="2053"/>
                    <a:pt x="1187" y="2035"/>
                  </a:cubicBezTo>
                  <a:cubicBezTo>
                    <a:pt x="1330" y="2276"/>
                    <a:pt x="1472" y="2525"/>
                    <a:pt x="1615" y="2775"/>
                  </a:cubicBezTo>
                  <a:cubicBezTo>
                    <a:pt x="1883" y="2463"/>
                    <a:pt x="2159" y="2151"/>
                    <a:pt x="2427" y="1838"/>
                  </a:cubicBezTo>
                  <a:cubicBezTo>
                    <a:pt x="2900" y="1714"/>
                    <a:pt x="3381" y="1580"/>
                    <a:pt x="3872" y="1455"/>
                  </a:cubicBezTo>
                  <a:cubicBezTo>
                    <a:pt x="3569" y="1276"/>
                    <a:pt x="3274" y="1107"/>
                    <a:pt x="2989" y="937"/>
                  </a:cubicBezTo>
                  <a:cubicBezTo>
                    <a:pt x="3114" y="625"/>
                    <a:pt x="3239" y="313"/>
                    <a:pt x="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726968" y="747736"/>
              <a:ext cx="403901" cy="250638"/>
            </a:xfrm>
            <a:custGeom>
              <a:rect b="b" l="l" r="r" t="t"/>
              <a:pathLst>
                <a:path extrusionOk="0" h="3516" w="5666">
                  <a:moveTo>
                    <a:pt x="4702" y="1"/>
                  </a:moveTo>
                  <a:lnTo>
                    <a:pt x="4702" y="1"/>
                  </a:lnTo>
                  <a:cubicBezTo>
                    <a:pt x="4069" y="241"/>
                    <a:pt x="3453" y="482"/>
                    <a:pt x="2846" y="714"/>
                  </a:cubicBezTo>
                  <a:cubicBezTo>
                    <a:pt x="2311" y="598"/>
                    <a:pt x="1785" y="491"/>
                    <a:pt x="1276" y="393"/>
                  </a:cubicBezTo>
                  <a:lnTo>
                    <a:pt x="1276" y="393"/>
                  </a:lnTo>
                  <a:cubicBezTo>
                    <a:pt x="1303" y="750"/>
                    <a:pt x="1330" y="1107"/>
                    <a:pt x="1357" y="1473"/>
                  </a:cubicBezTo>
                  <a:cubicBezTo>
                    <a:pt x="902" y="1776"/>
                    <a:pt x="447" y="2079"/>
                    <a:pt x="1" y="2383"/>
                  </a:cubicBezTo>
                  <a:cubicBezTo>
                    <a:pt x="554" y="2409"/>
                    <a:pt x="1125" y="2436"/>
                    <a:pt x="1713" y="2463"/>
                  </a:cubicBezTo>
                  <a:cubicBezTo>
                    <a:pt x="1945" y="2802"/>
                    <a:pt x="2186" y="3159"/>
                    <a:pt x="2427" y="3515"/>
                  </a:cubicBezTo>
                  <a:cubicBezTo>
                    <a:pt x="2793" y="3132"/>
                    <a:pt x="3159" y="2748"/>
                    <a:pt x="3524" y="2365"/>
                  </a:cubicBezTo>
                  <a:cubicBezTo>
                    <a:pt x="4211" y="2249"/>
                    <a:pt x="4925" y="2142"/>
                    <a:pt x="5665" y="2026"/>
                  </a:cubicBezTo>
                  <a:cubicBezTo>
                    <a:pt x="5184" y="1749"/>
                    <a:pt x="4720" y="1481"/>
                    <a:pt x="4265" y="1223"/>
                  </a:cubicBezTo>
                  <a:cubicBezTo>
                    <a:pt x="4408" y="812"/>
                    <a:pt x="4559" y="411"/>
                    <a:pt x="4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1289763" y="998945"/>
              <a:ext cx="667156" cy="336465"/>
            </a:xfrm>
            <a:custGeom>
              <a:rect b="b" l="l" r="r" t="t"/>
              <a:pathLst>
                <a:path extrusionOk="0" h="4720" w="9359">
                  <a:moveTo>
                    <a:pt x="7316" y="0"/>
                  </a:moveTo>
                  <a:lnTo>
                    <a:pt x="7316" y="0"/>
                  </a:lnTo>
                  <a:cubicBezTo>
                    <a:pt x="6290" y="250"/>
                    <a:pt x="5300" y="491"/>
                    <a:pt x="4336" y="732"/>
                  </a:cubicBezTo>
                  <a:cubicBezTo>
                    <a:pt x="3435" y="491"/>
                    <a:pt x="2570" y="259"/>
                    <a:pt x="1740" y="45"/>
                  </a:cubicBezTo>
                  <a:lnTo>
                    <a:pt x="1740" y="45"/>
                  </a:lnTo>
                  <a:cubicBezTo>
                    <a:pt x="1838" y="545"/>
                    <a:pt x="1937" y="1053"/>
                    <a:pt x="2026" y="1579"/>
                  </a:cubicBezTo>
                  <a:cubicBezTo>
                    <a:pt x="1339" y="1945"/>
                    <a:pt x="661" y="2293"/>
                    <a:pt x="1" y="2650"/>
                  </a:cubicBezTo>
                  <a:cubicBezTo>
                    <a:pt x="884" y="2775"/>
                    <a:pt x="1803" y="2918"/>
                    <a:pt x="2766" y="3060"/>
                  </a:cubicBezTo>
                  <a:cubicBezTo>
                    <a:pt x="3194" y="3596"/>
                    <a:pt x="3649" y="4149"/>
                    <a:pt x="4104" y="4720"/>
                  </a:cubicBezTo>
                  <a:cubicBezTo>
                    <a:pt x="4649" y="4220"/>
                    <a:pt x="5202" y="3729"/>
                    <a:pt x="5746" y="3230"/>
                  </a:cubicBezTo>
                  <a:cubicBezTo>
                    <a:pt x="6897" y="3194"/>
                    <a:pt x="8101" y="3158"/>
                    <a:pt x="9359" y="3123"/>
                  </a:cubicBezTo>
                  <a:cubicBezTo>
                    <a:pt x="8467" y="2623"/>
                    <a:pt x="7619" y="2150"/>
                    <a:pt x="6790" y="1695"/>
                  </a:cubicBezTo>
                  <a:cubicBezTo>
                    <a:pt x="6968" y="1124"/>
                    <a:pt x="7147" y="562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26"/>
          <p:cNvSpPr txBox="1"/>
          <p:nvPr>
            <p:ph type="ctrTitle"/>
          </p:nvPr>
        </p:nvSpPr>
        <p:spPr>
          <a:xfrm>
            <a:off x="2191200" y="711300"/>
            <a:ext cx="4761600" cy="32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0"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3" name="Google Shape;673;p26"/>
          <p:cNvSpPr txBox="1"/>
          <p:nvPr>
            <p:ph idx="1" type="subTitle"/>
          </p:nvPr>
        </p:nvSpPr>
        <p:spPr>
          <a:xfrm>
            <a:off x="2191200" y="3939300"/>
            <a:ext cx="4761600" cy="66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74" name="Google Shape;674;p26"/>
          <p:cNvGrpSpPr/>
          <p:nvPr/>
        </p:nvGrpSpPr>
        <p:grpSpPr>
          <a:xfrm>
            <a:off x="51962" y="4730910"/>
            <a:ext cx="9063135" cy="316890"/>
            <a:chOff x="-5957448" y="3515305"/>
            <a:chExt cx="4931781" cy="172438"/>
          </a:xfrm>
        </p:grpSpPr>
        <p:sp>
          <p:nvSpPr>
            <p:cNvPr id="675" name="Google Shape;675;p26"/>
            <p:cNvSpPr/>
            <p:nvPr/>
          </p:nvSpPr>
          <p:spPr>
            <a:xfrm>
              <a:off x="-5957448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-586648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-589578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-595744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-5922519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-586648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-564072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-554984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-557906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-5640729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-560579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-554984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-5324081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-523312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-526234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-5324081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-528908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-523312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-500736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-4916402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-4945700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-500736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-497236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-491640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-469064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-4599754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4628981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-4690643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-4655713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-45997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-437399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-4283035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-4312262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-437399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-433899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-428303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-4057275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-3966316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-3995614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-405727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-402227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-3966316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-3740556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-3649668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-367889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-3740556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-3705626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-3649668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-3423908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-3332949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-336217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-342390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-338890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-333294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-310718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-301622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-304552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-3107189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-307218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-301622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-2790470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-269958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-272880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-2790470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-275554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-269958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-2473822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7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-2382862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-2412089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-247382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-243882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0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-238286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-215710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-2066143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-2095441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-215710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-212210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-2066143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-184038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67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-1750136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7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-177872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-1840383" y="3580816"/>
              <a:ext cx="90318" cy="45266"/>
            </a:xfrm>
            <a:custGeom>
              <a:rect b="b" l="l" r="r" t="t"/>
              <a:pathLst>
                <a:path extrusionOk="0" h="635" w="1267">
                  <a:moveTo>
                    <a:pt x="0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-18054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-1750136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-152373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8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2" y="2418"/>
                  </a:lnTo>
                  <a:lnTo>
                    <a:pt x="1268" y="2026"/>
                  </a:lnTo>
                  <a:lnTo>
                    <a:pt x="2053" y="2418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-1433417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-146200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0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-1523735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8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-148873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-143341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-1207016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-1116698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-1145354" y="3515305"/>
              <a:ext cx="28728" cy="95451"/>
            </a:xfrm>
            <a:custGeom>
              <a:rect b="b" l="l" r="r" t="t"/>
              <a:pathLst>
                <a:path extrusionOk="0" h="1339" w="403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-1207016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-117201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-111669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60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7"/>
          <p:cNvGrpSpPr/>
          <p:nvPr/>
        </p:nvGrpSpPr>
        <p:grpSpPr>
          <a:xfrm rot="10800000">
            <a:off x="5952939" y="1625369"/>
            <a:ext cx="4173908" cy="4435784"/>
            <a:chOff x="-701300" y="296400"/>
            <a:chExt cx="3270575" cy="3475775"/>
          </a:xfrm>
        </p:grpSpPr>
        <p:sp>
          <p:nvSpPr>
            <p:cNvPr id="773" name="Google Shape;773;p27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27"/>
          <p:cNvGrpSpPr/>
          <p:nvPr/>
        </p:nvGrpSpPr>
        <p:grpSpPr>
          <a:xfrm flipH="1">
            <a:off x="-1068928" y="-37506"/>
            <a:ext cx="6164833" cy="1385856"/>
            <a:chOff x="3323550" y="585000"/>
            <a:chExt cx="4800150" cy="1079075"/>
          </a:xfrm>
        </p:grpSpPr>
        <p:sp>
          <p:nvSpPr>
            <p:cNvPr id="778" name="Google Shape;778;p27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27"/>
          <p:cNvSpPr txBox="1"/>
          <p:nvPr>
            <p:ph type="title"/>
          </p:nvPr>
        </p:nvSpPr>
        <p:spPr>
          <a:xfrm>
            <a:off x="1736250" y="2263467"/>
            <a:ext cx="5671500" cy="120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83" name="Google Shape;783;p27"/>
          <p:cNvSpPr txBox="1"/>
          <p:nvPr>
            <p:ph idx="1" type="subTitle"/>
          </p:nvPr>
        </p:nvSpPr>
        <p:spPr>
          <a:xfrm>
            <a:off x="1736250" y="3466473"/>
            <a:ext cx="5671500" cy="41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84" name="Google Shape;784;p27"/>
          <p:cNvSpPr txBox="1"/>
          <p:nvPr>
            <p:ph hasCustomPrompt="1" idx="2" type="title"/>
          </p:nvPr>
        </p:nvSpPr>
        <p:spPr>
          <a:xfrm>
            <a:off x="1736250" y="1259750"/>
            <a:ext cx="5671500" cy="100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8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787" name="Google Shape;787;p28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-274425" y="585000"/>
              <a:ext cx="1645125" cy="584375"/>
            </a:xfrm>
            <a:custGeom>
              <a:rect b="b" l="l" r="r" t="t"/>
              <a:pathLst>
                <a:path extrusionOk="0" h="23375" w="65805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247650" y="585000"/>
              <a:ext cx="1126350" cy="454575"/>
            </a:xfrm>
            <a:custGeom>
              <a:rect b="b" l="l" r="r" t="t"/>
              <a:pathLst>
                <a:path extrusionOk="0" h="18183" w="45054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28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6" name="Google Shape;796;p28"/>
          <p:cNvSpPr txBox="1"/>
          <p:nvPr>
            <p:ph idx="1" type="body"/>
          </p:nvPr>
        </p:nvSpPr>
        <p:spPr>
          <a:xfrm>
            <a:off x="720000" y="1263000"/>
            <a:ext cx="7704000" cy="334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bre Franklin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9"/>
          <p:cNvGrpSpPr/>
          <p:nvPr/>
        </p:nvGrpSpPr>
        <p:grpSpPr>
          <a:xfrm>
            <a:off x="-1203687" y="-685731"/>
            <a:ext cx="11810082" cy="4435784"/>
            <a:chOff x="-701300" y="296400"/>
            <a:chExt cx="9254100" cy="3475775"/>
          </a:xfrm>
        </p:grpSpPr>
        <p:sp>
          <p:nvSpPr>
            <p:cNvPr id="799" name="Google Shape;799;p29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5533375" y="647900"/>
              <a:ext cx="3019425" cy="1380150"/>
            </a:xfrm>
            <a:custGeom>
              <a:rect b="b" l="l" r="r" t="t"/>
              <a:pathLst>
                <a:path extrusionOk="0" h="55206" w="120777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rgbClr val="F6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5533375" y="647900"/>
              <a:ext cx="3019425" cy="1380150"/>
            </a:xfrm>
            <a:custGeom>
              <a:rect b="b" l="l" r="r" t="t"/>
              <a:pathLst>
                <a:path extrusionOk="0" h="55206" w="120777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29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6" name="Google Shape;806;p29"/>
          <p:cNvSpPr txBox="1"/>
          <p:nvPr>
            <p:ph idx="1" type="subTitle"/>
          </p:nvPr>
        </p:nvSpPr>
        <p:spPr>
          <a:xfrm>
            <a:off x="1303939" y="2812550"/>
            <a:ext cx="27204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07" name="Google Shape;807;p29"/>
          <p:cNvSpPr txBox="1"/>
          <p:nvPr>
            <p:ph idx="2" type="subTitle"/>
          </p:nvPr>
        </p:nvSpPr>
        <p:spPr>
          <a:xfrm>
            <a:off x="1303938" y="3282350"/>
            <a:ext cx="2720400" cy="80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8" name="Google Shape;808;p29"/>
          <p:cNvSpPr txBox="1"/>
          <p:nvPr>
            <p:ph idx="3" type="subTitle"/>
          </p:nvPr>
        </p:nvSpPr>
        <p:spPr>
          <a:xfrm>
            <a:off x="5119638" y="2812550"/>
            <a:ext cx="27204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09" name="Google Shape;809;p29"/>
          <p:cNvSpPr txBox="1"/>
          <p:nvPr>
            <p:ph idx="4" type="subTitle"/>
          </p:nvPr>
        </p:nvSpPr>
        <p:spPr>
          <a:xfrm>
            <a:off x="5119652" y="3282350"/>
            <a:ext cx="2720400" cy="80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30"/>
          <p:cNvGrpSpPr/>
          <p:nvPr/>
        </p:nvGrpSpPr>
        <p:grpSpPr>
          <a:xfrm rot="899949">
            <a:off x="-1375227" y="-1120514"/>
            <a:ext cx="4190443" cy="4453221"/>
            <a:chOff x="-4219997" y="480632"/>
            <a:chExt cx="2433812" cy="2586434"/>
          </a:xfrm>
        </p:grpSpPr>
        <p:sp>
          <p:nvSpPr>
            <p:cNvPr id="812" name="Google Shape;812;p30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30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16" name="Google Shape;816;p30"/>
          <p:cNvGrpSpPr/>
          <p:nvPr/>
        </p:nvGrpSpPr>
        <p:grpSpPr>
          <a:xfrm>
            <a:off x="5947550" y="3487006"/>
            <a:ext cx="4853649" cy="2253390"/>
            <a:chOff x="4841950" y="3595950"/>
            <a:chExt cx="3795175" cy="1761975"/>
          </a:xfrm>
        </p:grpSpPr>
        <p:sp>
          <p:nvSpPr>
            <p:cNvPr id="817" name="Google Shape;817;p30"/>
            <p:cNvSpPr/>
            <p:nvPr/>
          </p:nvSpPr>
          <p:spPr>
            <a:xfrm>
              <a:off x="5150200" y="3595950"/>
              <a:ext cx="3408400" cy="1677675"/>
            </a:xfrm>
            <a:custGeom>
              <a:rect b="b" l="l" r="r" t="t"/>
              <a:pathLst>
                <a:path extrusionOk="0" h="67107" w="136336">
                  <a:moveTo>
                    <a:pt x="0" y="67107"/>
                  </a:moveTo>
                  <a:cubicBezTo>
                    <a:pt x="45713" y="50138"/>
                    <a:pt x="88553" y="25854"/>
                    <a:pt x="130002" y="0"/>
                  </a:cubicBezTo>
                  <a:cubicBezTo>
                    <a:pt x="133802" y="3819"/>
                    <a:pt x="135836" y="8726"/>
                    <a:pt x="136336" y="13900"/>
                  </a:cubicBezTo>
                  <a:cubicBezTo>
                    <a:pt x="136318" y="13829"/>
                    <a:pt x="136282" y="13811"/>
                    <a:pt x="136247" y="13793"/>
                  </a:cubicBezTo>
                  <a:cubicBezTo>
                    <a:pt x="92354" y="35204"/>
                    <a:pt x="47230" y="54974"/>
                    <a:pt x="0" y="67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4841950" y="4243200"/>
              <a:ext cx="3795175" cy="1114725"/>
            </a:xfrm>
            <a:custGeom>
              <a:rect b="b" l="l" r="r" t="t"/>
              <a:pathLst>
                <a:path extrusionOk="0" h="44589" w="151807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4841950" y="4243200"/>
              <a:ext cx="3795175" cy="1114725"/>
            </a:xfrm>
            <a:custGeom>
              <a:rect b="b" l="l" r="r" t="t"/>
              <a:pathLst>
                <a:path extrusionOk="0" h="44589" w="151807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1"/>
          <p:cNvSpPr txBox="1"/>
          <p:nvPr>
            <p:ph type="title"/>
          </p:nvPr>
        </p:nvSpPr>
        <p:spPr>
          <a:xfrm>
            <a:off x="4270200" y="1552050"/>
            <a:ext cx="4153800" cy="7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2" name="Google Shape;822;p31"/>
          <p:cNvSpPr txBox="1"/>
          <p:nvPr>
            <p:ph idx="1" type="subTitle"/>
          </p:nvPr>
        </p:nvSpPr>
        <p:spPr>
          <a:xfrm>
            <a:off x="4270200" y="2307750"/>
            <a:ext cx="4153800" cy="128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823" name="Google Shape;823;p31"/>
          <p:cNvGrpSpPr/>
          <p:nvPr/>
        </p:nvGrpSpPr>
        <p:grpSpPr>
          <a:xfrm>
            <a:off x="5337950" y="-657276"/>
            <a:ext cx="5100785" cy="2130874"/>
            <a:chOff x="5337950" y="-657276"/>
            <a:chExt cx="5100785" cy="2130874"/>
          </a:xfrm>
        </p:grpSpPr>
        <p:sp>
          <p:nvSpPr>
            <p:cNvPr id="824" name="Google Shape;824;p31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5" name="Google Shape;825;p31"/>
            <p:cNvGrpSpPr/>
            <p:nvPr/>
          </p:nvGrpSpPr>
          <p:grpSpPr>
            <a:xfrm flipH="1" rot="10800000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826" name="Google Shape;826;p3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145" name="Google Shape;145;p4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-274425" y="585000"/>
              <a:ext cx="1645125" cy="584375"/>
            </a:xfrm>
            <a:custGeom>
              <a:rect b="b" l="l" r="r" t="t"/>
              <a:pathLst>
                <a:path extrusionOk="0" h="23375" w="65805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-247650" y="585000"/>
              <a:ext cx="1126350" cy="454575"/>
            </a:xfrm>
            <a:custGeom>
              <a:rect b="b" l="l" r="r" t="t"/>
              <a:pathLst>
                <a:path extrusionOk="0" h="18183" w="45054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4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4"/>
          <p:cNvSpPr txBox="1"/>
          <p:nvPr>
            <p:ph idx="1" type="body"/>
          </p:nvPr>
        </p:nvSpPr>
        <p:spPr>
          <a:xfrm>
            <a:off x="720000" y="1263000"/>
            <a:ext cx="7704000" cy="334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bre Franklin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32"/>
          <p:cNvGrpSpPr/>
          <p:nvPr/>
        </p:nvGrpSpPr>
        <p:grpSpPr>
          <a:xfrm rot="10800000">
            <a:off x="-1719287" y="3706051"/>
            <a:ext cx="5100785" cy="2130874"/>
            <a:chOff x="5337950" y="-657276"/>
            <a:chExt cx="5100785" cy="2130874"/>
          </a:xfrm>
        </p:grpSpPr>
        <p:sp>
          <p:nvSpPr>
            <p:cNvPr id="830" name="Google Shape;830;p32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1" name="Google Shape;831;p32"/>
            <p:cNvGrpSpPr/>
            <p:nvPr/>
          </p:nvGrpSpPr>
          <p:grpSpPr>
            <a:xfrm flipH="1" rot="10800000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832" name="Google Shape;832;p3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34" name="Google Shape;834;p32"/>
          <p:cNvGrpSpPr/>
          <p:nvPr/>
        </p:nvGrpSpPr>
        <p:grpSpPr>
          <a:xfrm flipH="1">
            <a:off x="6516560" y="-428676"/>
            <a:ext cx="3270575" cy="3475775"/>
            <a:chOff x="-701300" y="296400"/>
            <a:chExt cx="3270575" cy="3475775"/>
          </a:xfrm>
        </p:grpSpPr>
        <p:sp>
          <p:nvSpPr>
            <p:cNvPr id="835" name="Google Shape;835;p32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32"/>
          <p:cNvSpPr txBox="1"/>
          <p:nvPr>
            <p:ph type="title"/>
          </p:nvPr>
        </p:nvSpPr>
        <p:spPr>
          <a:xfrm>
            <a:off x="720000" y="1085700"/>
            <a:ext cx="3546000" cy="29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3"/>
          <p:cNvGrpSpPr/>
          <p:nvPr/>
        </p:nvGrpSpPr>
        <p:grpSpPr>
          <a:xfrm>
            <a:off x="7611776" y="3987945"/>
            <a:ext cx="1668064" cy="1305244"/>
            <a:chOff x="7611776" y="3987945"/>
            <a:chExt cx="1668064" cy="1305244"/>
          </a:xfrm>
        </p:grpSpPr>
        <p:sp>
          <p:nvSpPr>
            <p:cNvPr id="842" name="Google Shape;842;p33"/>
            <p:cNvSpPr/>
            <p:nvPr/>
          </p:nvSpPr>
          <p:spPr>
            <a:xfrm flipH="1">
              <a:off x="7611776" y="3987945"/>
              <a:ext cx="1556554" cy="1240966"/>
            </a:xfrm>
            <a:custGeom>
              <a:rect b="b" l="l" r="r" t="t"/>
              <a:pathLst>
                <a:path extrusionOk="0" h="36267" w="45490">
                  <a:moveTo>
                    <a:pt x="0" y="1"/>
                  </a:moveTo>
                  <a:lnTo>
                    <a:pt x="0" y="36267"/>
                  </a:lnTo>
                  <a:lnTo>
                    <a:pt x="45489" y="36267"/>
                  </a:lnTo>
                  <a:lnTo>
                    <a:pt x="32181" y="10101"/>
                  </a:lnTo>
                  <a:cubicBezTo>
                    <a:pt x="31354" y="10227"/>
                    <a:pt x="30552" y="10327"/>
                    <a:pt x="29725" y="10427"/>
                  </a:cubicBezTo>
                  <a:cubicBezTo>
                    <a:pt x="27883" y="10640"/>
                    <a:pt x="26133" y="10739"/>
                    <a:pt x="24471" y="10739"/>
                  </a:cubicBezTo>
                  <a:cubicBezTo>
                    <a:pt x="11659" y="10739"/>
                    <a:pt x="4082" y="485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 flipH="1">
              <a:off x="8485681" y="5128500"/>
              <a:ext cx="172422" cy="164689"/>
            </a:xfrm>
            <a:custGeom>
              <a:rect b="b" l="l" r="r" t="t"/>
              <a:pathLst>
                <a:path extrusionOk="0" h="4813" w="5039">
                  <a:moveTo>
                    <a:pt x="2482" y="0"/>
                  </a:moveTo>
                  <a:lnTo>
                    <a:pt x="1730" y="1579"/>
                  </a:lnTo>
                  <a:lnTo>
                    <a:pt x="0" y="1855"/>
                  </a:lnTo>
                  <a:lnTo>
                    <a:pt x="1279" y="3083"/>
                  </a:lnTo>
                  <a:lnTo>
                    <a:pt x="1003" y="4812"/>
                  </a:lnTo>
                  <a:lnTo>
                    <a:pt x="2532" y="3985"/>
                  </a:lnTo>
                  <a:lnTo>
                    <a:pt x="4111" y="4787"/>
                  </a:lnTo>
                  <a:lnTo>
                    <a:pt x="3785" y="3058"/>
                  </a:lnTo>
                  <a:lnTo>
                    <a:pt x="5038" y="1805"/>
                  </a:lnTo>
                  <a:lnTo>
                    <a:pt x="3284" y="1579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 flipH="1">
              <a:off x="8786678" y="4585664"/>
              <a:ext cx="171567" cy="169000"/>
            </a:xfrm>
            <a:custGeom>
              <a:rect b="b" l="l" r="r" t="t"/>
              <a:pathLst>
                <a:path extrusionOk="0" h="4939" w="5014">
                  <a:moveTo>
                    <a:pt x="2707" y="1"/>
                  </a:moveTo>
                  <a:lnTo>
                    <a:pt x="1755" y="1479"/>
                  </a:lnTo>
                  <a:lnTo>
                    <a:pt x="0" y="1555"/>
                  </a:lnTo>
                  <a:lnTo>
                    <a:pt x="1128" y="2908"/>
                  </a:lnTo>
                  <a:lnTo>
                    <a:pt x="652" y="4612"/>
                  </a:lnTo>
                  <a:lnTo>
                    <a:pt x="652" y="4612"/>
                  </a:lnTo>
                  <a:lnTo>
                    <a:pt x="2281" y="3961"/>
                  </a:lnTo>
                  <a:lnTo>
                    <a:pt x="3760" y="4938"/>
                  </a:lnTo>
                  <a:lnTo>
                    <a:pt x="3635" y="3159"/>
                  </a:lnTo>
                  <a:lnTo>
                    <a:pt x="5013" y="2081"/>
                  </a:lnTo>
                  <a:lnTo>
                    <a:pt x="3309" y="1655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 flipH="1">
              <a:off x="8795266" y="4938978"/>
              <a:ext cx="171567" cy="168966"/>
            </a:xfrm>
            <a:custGeom>
              <a:rect b="b" l="l" r="r" t="t"/>
              <a:pathLst>
                <a:path extrusionOk="0" h="4938" w="5014">
                  <a:moveTo>
                    <a:pt x="2708" y="1"/>
                  </a:moveTo>
                  <a:lnTo>
                    <a:pt x="1755" y="1504"/>
                  </a:lnTo>
                  <a:lnTo>
                    <a:pt x="1" y="1579"/>
                  </a:lnTo>
                  <a:lnTo>
                    <a:pt x="1129" y="2933"/>
                  </a:lnTo>
                  <a:lnTo>
                    <a:pt x="652" y="4612"/>
                  </a:lnTo>
                  <a:lnTo>
                    <a:pt x="2282" y="3960"/>
                  </a:lnTo>
                  <a:lnTo>
                    <a:pt x="3760" y="4938"/>
                  </a:lnTo>
                  <a:lnTo>
                    <a:pt x="3635" y="3183"/>
                  </a:lnTo>
                  <a:lnTo>
                    <a:pt x="5013" y="2106"/>
                  </a:lnTo>
                  <a:lnTo>
                    <a:pt x="3309" y="1655"/>
                  </a:lnTo>
                  <a:lnTo>
                    <a:pt x="2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 flipH="1">
              <a:off x="8550862" y="4423583"/>
              <a:ext cx="172422" cy="164689"/>
            </a:xfrm>
            <a:custGeom>
              <a:rect b="b" l="l" r="r" t="t"/>
              <a:pathLst>
                <a:path extrusionOk="0" h="4813" w="5039">
                  <a:moveTo>
                    <a:pt x="2507" y="1"/>
                  </a:moveTo>
                  <a:lnTo>
                    <a:pt x="1730" y="1580"/>
                  </a:lnTo>
                  <a:lnTo>
                    <a:pt x="1" y="1855"/>
                  </a:lnTo>
                  <a:lnTo>
                    <a:pt x="1279" y="3084"/>
                  </a:lnTo>
                  <a:lnTo>
                    <a:pt x="1003" y="4813"/>
                  </a:lnTo>
                  <a:lnTo>
                    <a:pt x="2557" y="3986"/>
                  </a:lnTo>
                  <a:lnTo>
                    <a:pt x="4111" y="4788"/>
                  </a:lnTo>
                  <a:lnTo>
                    <a:pt x="4111" y="4788"/>
                  </a:lnTo>
                  <a:lnTo>
                    <a:pt x="3785" y="3058"/>
                  </a:lnTo>
                  <a:lnTo>
                    <a:pt x="5038" y="1805"/>
                  </a:lnTo>
                  <a:lnTo>
                    <a:pt x="3309" y="1580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 flipH="1">
              <a:off x="8518289" y="4776041"/>
              <a:ext cx="172388" cy="164689"/>
            </a:xfrm>
            <a:custGeom>
              <a:rect b="b" l="l" r="r" t="t"/>
              <a:pathLst>
                <a:path extrusionOk="0" h="4813" w="5038">
                  <a:moveTo>
                    <a:pt x="2506" y="1"/>
                  </a:moveTo>
                  <a:lnTo>
                    <a:pt x="1729" y="1580"/>
                  </a:lnTo>
                  <a:lnTo>
                    <a:pt x="0" y="1855"/>
                  </a:lnTo>
                  <a:lnTo>
                    <a:pt x="1278" y="3083"/>
                  </a:lnTo>
                  <a:lnTo>
                    <a:pt x="1003" y="4813"/>
                  </a:lnTo>
                  <a:lnTo>
                    <a:pt x="1003" y="4813"/>
                  </a:lnTo>
                  <a:lnTo>
                    <a:pt x="2531" y="3986"/>
                  </a:lnTo>
                  <a:lnTo>
                    <a:pt x="4110" y="4788"/>
                  </a:lnTo>
                  <a:lnTo>
                    <a:pt x="3785" y="3058"/>
                  </a:lnTo>
                  <a:lnTo>
                    <a:pt x="5038" y="1805"/>
                  </a:lnTo>
                  <a:lnTo>
                    <a:pt x="3283" y="1580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 flipH="1">
              <a:off x="8965080" y="4266668"/>
              <a:ext cx="164689" cy="172388"/>
            </a:xfrm>
            <a:custGeom>
              <a:rect b="b" l="l" r="r" t="t"/>
              <a:pathLst>
                <a:path extrusionOk="0" h="5038" w="4813">
                  <a:moveTo>
                    <a:pt x="2933" y="0"/>
                  </a:moveTo>
                  <a:lnTo>
                    <a:pt x="1730" y="1304"/>
                  </a:lnTo>
                  <a:lnTo>
                    <a:pt x="1" y="1028"/>
                  </a:lnTo>
                  <a:lnTo>
                    <a:pt x="853" y="2582"/>
                  </a:lnTo>
                  <a:lnTo>
                    <a:pt x="51" y="4136"/>
                  </a:lnTo>
                  <a:lnTo>
                    <a:pt x="51" y="4136"/>
                  </a:lnTo>
                  <a:lnTo>
                    <a:pt x="1780" y="3810"/>
                  </a:lnTo>
                  <a:lnTo>
                    <a:pt x="3034" y="5038"/>
                  </a:lnTo>
                  <a:lnTo>
                    <a:pt x="3259" y="3309"/>
                  </a:lnTo>
                  <a:lnTo>
                    <a:pt x="4813" y="2482"/>
                  </a:lnTo>
                  <a:lnTo>
                    <a:pt x="3234" y="1755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9039671" y="4613105"/>
              <a:ext cx="165544" cy="172422"/>
            </a:xfrm>
            <a:custGeom>
              <a:rect b="b" l="l" r="r" t="t"/>
              <a:pathLst>
                <a:path extrusionOk="0" h="5039" w="4838">
                  <a:moveTo>
                    <a:pt x="2958" y="1"/>
                  </a:moveTo>
                  <a:lnTo>
                    <a:pt x="1755" y="1279"/>
                  </a:lnTo>
                  <a:lnTo>
                    <a:pt x="0" y="1003"/>
                  </a:lnTo>
                  <a:lnTo>
                    <a:pt x="0" y="1003"/>
                  </a:lnTo>
                  <a:lnTo>
                    <a:pt x="853" y="2557"/>
                  </a:lnTo>
                  <a:lnTo>
                    <a:pt x="76" y="4136"/>
                  </a:lnTo>
                  <a:lnTo>
                    <a:pt x="1805" y="3785"/>
                  </a:lnTo>
                  <a:lnTo>
                    <a:pt x="3058" y="5038"/>
                  </a:lnTo>
                  <a:lnTo>
                    <a:pt x="3259" y="3284"/>
                  </a:lnTo>
                  <a:lnTo>
                    <a:pt x="4838" y="2482"/>
                  </a:lnTo>
                  <a:lnTo>
                    <a:pt x="3233" y="173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 flipH="1">
              <a:off x="9115151" y="4958686"/>
              <a:ext cx="164689" cy="172422"/>
            </a:xfrm>
            <a:custGeom>
              <a:rect b="b" l="l" r="r" t="t"/>
              <a:pathLst>
                <a:path extrusionOk="0" h="5039" w="4813">
                  <a:moveTo>
                    <a:pt x="2933" y="1"/>
                  </a:moveTo>
                  <a:lnTo>
                    <a:pt x="1730" y="1279"/>
                  </a:lnTo>
                  <a:lnTo>
                    <a:pt x="1" y="1029"/>
                  </a:lnTo>
                  <a:lnTo>
                    <a:pt x="853" y="2557"/>
                  </a:lnTo>
                  <a:lnTo>
                    <a:pt x="51" y="4136"/>
                  </a:lnTo>
                  <a:lnTo>
                    <a:pt x="51" y="4136"/>
                  </a:lnTo>
                  <a:lnTo>
                    <a:pt x="1780" y="3811"/>
                  </a:lnTo>
                  <a:lnTo>
                    <a:pt x="3034" y="5039"/>
                  </a:lnTo>
                  <a:lnTo>
                    <a:pt x="3259" y="3284"/>
                  </a:lnTo>
                  <a:lnTo>
                    <a:pt x="4813" y="2482"/>
                  </a:lnTo>
                  <a:lnTo>
                    <a:pt x="3234" y="1730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33"/>
          <p:cNvGrpSpPr/>
          <p:nvPr/>
        </p:nvGrpSpPr>
        <p:grpSpPr>
          <a:xfrm rot="1603635">
            <a:off x="-1004481" y="-1233557"/>
            <a:ext cx="4190705" cy="4453499"/>
            <a:chOff x="-4219997" y="480632"/>
            <a:chExt cx="2433812" cy="2586434"/>
          </a:xfrm>
        </p:grpSpPr>
        <p:sp>
          <p:nvSpPr>
            <p:cNvPr id="852" name="Google Shape;852;p33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33"/>
          <p:cNvSpPr txBox="1"/>
          <p:nvPr>
            <p:ph type="title"/>
          </p:nvPr>
        </p:nvSpPr>
        <p:spPr>
          <a:xfrm flipH="1">
            <a:off x="719991" y="1505250"/>
            <a:ext cx="42048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b="0" sz="4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856" name="Google Shape;856;p33"/>
          <p:cNvSpPr txBox="1"/>
          <p:nvPr>
            <p:ph idx="1" type="subTitle"/>
          </p:nvPr>
        </p:nvSpPr>
        <p:spPr>
          <a:xfrm flipH="1">
            <a:off x="719991" y="2347050"/>
            <a:ext cx="4204800" cy="12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4"/>
          <p:cNvSpPr txBox="1"/>
          <p:nvPr>
            <p:ph type="title"/>
          </p:nvPr>
        </p:nvSpPr>
        <p:spPr>
          <a:xfrm>
            <a:off x="3392700" y="1550250"/>
            <a:ext cx="5031300" cy="204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859" name="Google Shape;859;p34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860" name="Google Shape;860;p34"/>
            <p:cNvSpPr/>
            <p:nvPr/>
          </p:nvSpPr>
          <p:spPr>
            <a:xfrm>
              <a:off x="6706594" y="-476376"/>
              <a:ext cx="3592156" cy="2531827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6706594" y="-476376"/>
              <a:ext cx="3592156" cy="2531827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8206683" y="315705"/>
              <a:ext cx="2693692" cy="3664210"/>
            </a:xfrm>
            <a:custGeom>
              <a:rect b="b" l="l" r="r" t="t"/>
              <a:pathLst>
                <a:path extrusionOk="0" h="114319" w="8404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2010" y="-523269"/>
              <a:ext cx="3927842" cy="1781510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682010" y="-523269"/>
              <a:ext cx="3927842" cy="1781510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5"/>
          <p:cNvGrpSpPr/>
          <p:nvPr/>
        </p:nvGrpSpPr>
        <p:grpSpPr>
          <a:xfrm>
            <a:off x="-898887" y="-685731"/>
            <a:ext cx="4173908" cy="4435784"/>
            <a:chOff x="-701300" y="296400"/>
            <a:chExt cx="3270575" cy="3475775"/>
          </a:xfrm>
        </p:grpSpPr>
        <p:sp>
          <p:nvSpPr>
            <p:cNvPr id="867" name="Google Shape;867;p35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35"/>
          <p:cNvGrpSpPr/>
          <p:nvPr/>
        </p:nvGrpSpPr>
        <p:grpSpPr>
          <a:xfrm rot="10800000">
            <a:off x="6291338" y="2087100"/>
            <a:ext cx="3270575" cy="3475775"/>
            <a:chOff x="-701300" y="296400"/>
            <a:chExt cx="3270575" cy="3475775"/>
          </a:xfrm>
        </p:grpSpPr>
        <p:sp>
          <p:nvSpPr>
            <p:cNvPr id="872" name="Google Shape;872;p35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35"/>
          <p:cNvSpPr txBox="1"/>
          <p:nvPr>
            <p:ph hasCustomPrompt="1" type="title"/>
          </p:nvPr>
        </p:nvSpPr>
        <p:spPr>
          <a:xfrm>
            <a:off x="1618200" y="1610100"/>
            <a:ext cx="5907600" cy="131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77" name="Google Shape;877;p35"/>
          <p:cNvSpPr txBox="1"/>
          <p:nvPr>
            <p:ph idx="1" type="subTitle"/>
          </p:nvPr>
        </p:nvSpPr>
        <p:spPr>
          <a:xfrm>
            <a:off x="1618200" y="2920800"/>
            <a:ext cx="59076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37"/>
          <p:cNvGrpSpPr/>
          <p:nvPr/>
        </p:nvGrpSpPr>
        <p:grpSpPr>
          <a:xfrm>
            <a:off x="-2364328" y="-523269"/>
            <a:ext cx="13264703" cy="5860287"/>
            <a:chOff x="-1602350" y="450300"/>
            <a:chExt cx="10346075" cy="4570850"/>
          </a:xfrm>
        </p:grpSpPr>
        <p:sp>
          <p:nvSpPr>
            <p:cNvPr id="881" name="Google Shape;881;p37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5472700" y="486875"/>
              <a:ext cx="2801775" cy="1974750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5472700" y="486875"/>
              <a:ext cx="2801775" cy="1974750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6642725" y="1104675"/>
              <a:ext cx="2101000" cy="2857975"/>
            </a:xfrm>
            <a:custGeom>
              <a:rect b="b" l="l" r="r" t="t"/>
              <a:pathLst>
                <a:path extrusionOk="0" h="114319" w="8404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5453525" y="450300"/>
              <a:ext cx="3063600" cy="1389525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5453525" y="450300"/>
              <a:ext cx="3063600" cy="1389525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37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0" name="Google Shape;890;p37"/>
          <p:cNvSpPr txBox="1"/>
          <p:nvPr>
            <p:ph idx="1" type="subTitle"/>
          </p:nvPr>
        </p:nvSpPr>
        <p:spPr>
          <a:xfrm>
            <a:off x="720000" y="36256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91" name="Google Shape;891;p37"/>
          <p:cNvSpPr txBox="1"/>
          <p:nvPr>
            <p:ph idx="2" type="subTitle"/>
          </p:nvPr>
        </p:nvSpPr>
        <p:spPr>
          <a:xfrm>
            <a:off x="720000" y="3994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2" name="Google Shape;892;p37"/>
          <p:cNvSpPr txBox="1"/>
          <p:nvPr>
            <p:ph idx="3" type="subTitle"/>
          </p:nvPr>
        </p:nvSpPr>
        <p:spPr>
          <a:xfrm>
            <a:off x="6066900" y="36256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93" name="Google Shape;893;p37"/>
          <p:cNvSpPr txBox="1"/>
          <p:nvPr>
            <p:ph idx="4" type="subTitle"/>
          </p:nvPr>
        </p:nvSpPr>
        <p:spPr>
          <a:xfrm>
            <a:off x="6066900" y="3994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4" name="Google Shape;894;p37"/>
          <p:cNvSpPr txBox="1"/>
          <p:nvPr>
            <p:ph idx="5" type="subTitle"/>
          </p:nvPr>
        </p:nvSpPr>
        <p:spPr>
          <a:xfrm>
            <a:off x="3393450" y="36256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95" name="Google Shape;895;p37"/>
          <p:cNvSpPr txBox="1"/>
          <p:nvPr>
            <p:ph idx="6" type="subTitle"/>
          </p:nvPr>
        </p:nvSpPr>
        <p:spPr>
          <a:xfrm>
            <a:off x="3393450" y="3994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6" name="Google Shape;896;p37"/>
          <p:cNvSpPr txBox="1"/>
          <p:nvPr>
            <p:ph hasCustomPrompt="1" idx="7" type="title"/>
          </p:nvPr>
        </p:nvSpPr>
        <p:spPr>
          <a:xfrm>
            <a:off x="1592400" y="30685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7" name="Google Shape;897;p37"/>
          <p:cNvSpPr txBox="1"/>
          <p:nvPr>
            <p:ph hasCustomPrompt="1" idx="8" type="title"/>
          </p:nvPr>
        </p:nvSpPr>
        <p:spPr>
          <a:xfrm>
            <a:off x="4265850" y="30685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37"/>
          <p:cNvSpPr txBox="1"/>
          <p:nvPr>
            <p:ph hasCustomPrompt="1" idx="9" type="title"/>
          </p:nvPr>
        </p:nvSpPr>
        <p:spPr>
          <a:xfrm>
            <a:off x="6939300" y="30685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9" name="Google Shape;899;p37"/>
          <p:cNvSpPr txBox="1"/>
          <p:nvPr>
            <p:ph idx="13" type="subTitle"/>
          </p:nvPr>
        </p:nvSpPr>
        <p:spPr>
          <a:xfrm>
            <a:off x="720000" y="18168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0" name="Google Shape;900;p37"/>
          <p:cNvSpPr txBox="1"/>
          <p:nvPr>
            <p:ph idx="14" type="subTitle"/>
          </p:nvPr>
        </p:nvSpPr>
        <p:spPr>
          <a:xfrm>
            <a:off x="720000" y="21854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1" name="Google Shape;901;p37"/>
          <p:cNvSpPr txBox="1"/>
          <p:nvPr>
            <p:ph idx="15" type="subTitle"/>
          </p:nvPr>
        </p:nvSpPr>
        <p:spPr>
          <a:xfrm>
            <a:off x="6066900" y="18168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2" name="Google Shape;902;p37"/>
          <p:cNvSpPr txBox="1"/>
          <p:nvPr>
            <p:ph idx="16" type="subTitle"/>
          </p:nvPr>
        </p:nvSpPr>
        <p:spPr>
          <a:xfrm>
            <a:off x="6066900" y="21854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3" name="Google Shape;903;p37"/>
          <p:cNvSpPr txBox="1"/>
          <p:nvPr>
            <p:ph idx="17" type="subTitle"/>
          </p:nvPr>
        </p:nvSpPr>
        <p:spPr>
          <a:xfrm>
            <a:off x="3393450" y="1816800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04" name="Google Shape;904;p37"/>
          <p:cNvSpPr txBox="1"/>
          <p:nvPr>
            <p:ph idx="18" type="subTitle"/>
          </p:nvPr>
        </p:nvSpPr>
        <p:spPr>
          <a:xfrm>
            <a:off x="3393450" y="21854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5" name="Google Shape;905;p37"/>
          <p:cNvSpPr txBox="1"/>
          <p:nvPr>
            <p:ph hasCustomPrompt="1" idx="19" type="title"/>
          </p:nvPr>
        </p:nvSpPr>
        <p:spPr>
          <a:xfrm>
            <a:off x="1592400" y="1259625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37"/>
          <p:cNvSpPr txBox="1"/>
          <p:nvPr>
            <p:ph hasCustomPrompt="1" idx="20" type="title"/>
          </p:nvPr>
        </p:nvSpPr>
        <p:spPr>
          <a:xfrm>
            <a:off x="4265850" y="12597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37"/>
          <p:cNvSpPr txBox="1"/>
          <p:nvPr>
            <p:ph hasCustomPrompt="1" idx="21" type="title"/>
          </p:nvPr>
        </p:nvSpPr>
        <p:spPr>
          <a:xfrm>
            <a:off x="6939300" y="12597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38"/>
          <p:cNvGrpSpPr/>
          <p:nvPr/>
        </p:nvGrpSpPr>
        <p:grpSpPr>
          <a:xfrm rot="899949">
            <a:off x="-1370139" y="-1101964"/>
            <a:ext cx="4190443" cy="4453221"/>
            <a:chOff x="-4219997" y="480632"/>
            <a:chExt cx="2433812" cy="2586434"/>
          </a:xfrm>
        </p:grpSpPr>
        <p:sp>
          <p:nvSpPr>
            <p:cNvPr id="910" name="Google Shape;910;p38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38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4" name="Google Shape;914;p38"/>
          <p:cNvSpPr txBox="1"/>
          <p:nvPr>
            <p:ph idx="1" type="subTitle"/>
          </p:nvPr>
        </p:nvSpPr>
        <p:spPr>
          <a:xfrm>
            <a:off x="720000" y="2864200"/>
            <a:ext cx="217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5" name="Google Shape;915;p38"/>
          <p:cNvSpPr txBox="1"/>
          <p:nvPr>
            <p:ph idx="2" type="subTitle"/>
          </p:nvPr>
        </p:nvSpPr>
        <p:spPr>
          <a:xfrm>
            <a:off x="720000" y="3232800"/>
            <a:ext cx="2177100" cy="90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6" name="Google Shape;916;p38"/>
          <p:cNvSpPr txBox="1"/>
          <p:nvPr>
            <p:ph idx="3" type="subTitle"/>
          </p:nvPr>
        </p:nvSpPr>
        <p:spPr>
          <a:xfrm>
            <a:off x="3483450" y="2864200"/>
            <a:ext cx="217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7" name="Google Shape;917;p38"/>
          <p:cNvSpPr txBox="1"/>
          <p:nvPr>
            <p:ph idx="4" type="subTitle"/>
          </p:nvPr>
        </p:nvSpPr>
        <p:spPr>
          <a:xfrm>
            <a:off x="3483450" y="3232800"/>
            <a:ext cx="2177100" cy="90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8" name="Google Shape;918;p38"/>
          <p:cNvSpPr txBox="1"/>
          <p:nvPr>
            <p:ph idx="5" type="subTitle"/>
          </p:nvPr>
        </p:nvSpPr>
        <p:spPr>
          <a:xfrm>
            <a:off x="6246925" y="2864200"/>
            <a:ext cx="217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9" name="Google Shape;919;p38"/>
          <p:cNvSpPr txBox="1"/>
          <p:nvPr>
            <p:ph idx="6" type="subTitle"/>
          </p:nvPr>
        </p:nvSpPr>
        <p:spPr>
          <a:xfrm>
            <a:off x="6246925" y="3232800"/>
            <a:ext cx="2177100" cy="90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920" name="Google Shape;920;p38"/>
          <p:cNvGrpSpPr/>
          <p:nvPr/>
        </p:nvGrpSpPr>
        <p:grpSpPr>
          <a:xfrm>
            <a:off x="5337950" y="3714887"/>
            <a:ext cx="4928054" cy="2273159"/>
            <a:chOff x="5337950" y="3714887"/>
            <a:chExt cx="4928054" cy="2273159"/>
          </a:xfrm>
        </p:grpSpPr>
        <p:sp>
          <p:nvSpPr>
            <p:cNvPr id="921" name="Google Shape;921;p38"/>
            <p:cNvSpPr/>
            <p:nvPr/>
          </p:nvSpPr>
          <p:spPr>
            <a:xfrm flipH="1" rot="9974655">
              <a:off x="5532690" y="4253883"/>
              <a:ext cx="4667843" cy="1113723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2" name="Google Shape;922;p38"/>
            <p:cNvGrpSpPr/>
            <p:nvPr/>
          </p:nvGrpSpPr>
          <p:grpSpPr>
            <a:xfrm>
              <a:off x="5337950" y="4562424"/>
              <a:ext cx="4853649" cy="1425622"/>
              <a:chOff x="4841950" y="4243200"/>
              <a:chExt cx="3795175" cy="1114725"/>
            </a:xfrm>
          </p:grpSpPr>
          <p:sp>
            <p:nvSpPr>
              <p:cNvPr id="923" name="Google Shape;923;p38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F45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rgbClr val="F650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2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9"/>
          <p:cNvGrpSpPr/>
          <p:nvPr/>
        </p:nvGrpSpPr>
        <p:grpSpPr>
          <a:xfrm flipH="1" rot="10800000">
            <a:off x="-1067687" y="2087100"/>
            <a:ext cx="3270575" cy="3475775"/>
            <a:chOff x="-701300" y="296400"/>
            <a:chExt cx="3270575" cy="3475775"/>
          </a:xfrm>
        </p:grpSpPr>
        <p:sp>
          <p:nvSpPr>
            <p:cNvPr id="927" name="Google Shape;927;p39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39"/>
          <p:cNvGrpSpPr/>
          <p:nvPr/>
        </p:nvGrpSpPr>
        <p:grpSpPr>
          <a:xfrm>
            <a:off x="5104650" y="-144850"/>
            <a:ext cx="4800150" cy="1079075"/>
            <a:chOff x="3323550" y="585000"/>
            <a:chExt cx="4800150" cy="1079075"/>
          </a:xfrm>
        </p:grpSpPr>
        <p:sp>
          <p:nvSpPr>
            <p:cNvPr id="932" name="Google Shape;932;p39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39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0"/>
          <p:cNvGrpSpPr/>
          <p:nvPr/>
        </p:nvGrpSpPr>
        <p:grpSpPr>
          <a:xfrm flipH="1">
            <a:off x="6941363" y="2683360"/>
            <a:ext cx="4335037" cy="2653659"/>
            <a:chOff x="-1602350" y="2951375"/>
            <a:chExt cx="3381200" cy="2069775"/>
          </a:xfrm>
        </p:grpSpPr>
        <p:sp>
          <p:nvSpPr>
            <p:cNvPr id="939" name="Google Shape;939;p40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0"/>
          <p:cNvGrpSpPr/>
          <p:nvPr/>
        </p:nvGrpSpPr>
        <p:grpSpPr>
          <a:xfrm flipH="1">
            <a:off x="-992728" y="-144850"/>
            <a:ext cx="4800150" cy="1079075"/>
            <a:chOff x="3323550" y="585000"/>
            <a:chExt cx="4800150" cy="1079075"/>
          </a:xfrm>
        </p:grpSpPr>
        <p:sp>
          <p:nvSpPr>
            <p:cNvPr id="943" name="Google Shape;943;p40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40"/>
          <p:cNvSpPr txBox="1"/>
          <p:nvPr>
            <p:ph idx="1" type="subTitle"/>
          </p:nvPr>
        </p:nvSpPr>
        <p:spPr>
          <a:xfrm>
            <a:off x="1874751" y="33282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8" name="Google Shape;948;p40"/>
          <p:cNvSpPr txBox="1"/>
          <p:nvPr>
            <p:ph idx="2" type="subTitle"/>
          </p:nvPr>
        </p:nvSpPr>
        <p:spPr>
          <a:xfrm>
            <a:off x="1874750" y="37980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9" name="Google Shape;949;p40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0" name="Google Shape;950;p40"/>
          <p:cNvSpPr txBox="1"/>
          <p:nvPr>
            <p:ph idx="3" type="subTitle"/>
          </p:nvPr>
        </p:nvSpPr>
        <p:spPr>
          <a:xfrm>
            <a:off x="6004276" y="33282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51" name="Google Shape;951;p40"/>
          <p:cNvSpPr txBox="1"/>
          <p:nvPr>
            <p:ph idx="4" type="subTitle"/>
          </p:nvPr>
        </p:nvSpPr>
        <p:spPr>
          <a:xfrm>
            <a:off x="6004275" y="37980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2" name="Google Shape;952;p40"/>
          <p:cNvSpPr txBox="1"/>
          <p:nvPr>
            <p:ph idx="5" type="subTitle"/>
          </p:nvPr>
        </p:nvSpPr>
        <p:spPr>
          <a:xfrm>
            <a:off x="1874751" y="15194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53" name="Google Shape;953;p40"/>
          <p:cNvSpPr txBox="1"/>
          <p:nvPr>
            <p:ph idx="6" type="subTitle"/>
          </p:nvPr>
        </p:nvSpPr>
        <p:spPr>
          <a:xfrm>
            <a:off x="1874750" y="19892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4" name="Google Shape;954;p40"/>
          <p:cNvSpPr txBox="1"/>
          <p:nvPr>
            <p:ph idx="7" type="subTitle"/>
          </p:nvPr>
        </p:nvSpPr>
        <p:spPr>
          <a:xfrm>
            <a:off x="6004276" y="1519400"/>
            <a:ext cx="2190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55" name="Google Shape;955;p40"/>
          <p:cNvSpPr txBox="1"/>
          <p:nvPr>
            <p:ph idx="8" type="subTitle"/>
          </p:nvPr>
        </p:nvSpPr>
        <p:spPr>
          <a:xfrm>
            <a:off x="6004275" y="1989200"/>
            <a:ext cx="2190300" cy="5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41"/>
          <p:cNvGrpSpPr/>
          <p:nvPr/>
        </p:nvGrpSpPr>
        <p:grpSpPr>
          <a:xfrm>
            <a:off x="3962014" y="-37506"/>
            <a:ext cx="6164833" cy="1385856"/>
            <a:chOff x="3323550" y="585000"/>
            <a:chExt cx="4800150" cy="1079075"/>
          </a:xfrm>
        </p:grpSpPr>
        <p:sp>
          <p:nvSpPr>
            <p:cNvPr id="958" name="Google Shape;958;p41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41"/>
          <p:cNvGrpSpPr/>
          <p:nvPr/>
        </p:nvGrpSpPr>
        <p:grpSpPr>
          <a:xfrm rot="10800000">
            <a:off x="-1719287" y="3706051"/>
            <a:ext cx="5100785" cy="2130874"/>
            <a:chOff x="5337950" y="-657276"/>
            <a:chExt cx="5100785" cy="2130874"/>
          </a:xfrm>
        </p:grpSpPr>
        <p:sp>
          <p:nvSpPr>
            <p:cNvPr id="963" name="Google Shape;963;p41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4" name="Google Shape;964;p41"/>
            <p:cNvGrpSpPr/>
            <p:nvPr/>
          </p:nvGrpSpPr>
          <p:grpSpPr>
            <a:xfrm flipH="1" rot="10800000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965" name="Google Shape;965;p4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41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7" name="Google Shape;967;p41"/>
          <p:cNvSpPr txBox="1"/>
          <p:nvPr>
            <p:ph type="title"/>
          </p:nvPr>
        </p:nvSpPr>
        <p:spPr>
          <a:xfrm>
            <a:off x="1678650" y="3194163"/>
            <a:ext cx="5786700" cy="44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ebas Neue"/>
              <a:buNone/>
              <a:defRPr sz="16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68" name="Google Shape;968;p41"/>
          <p:cNvSpPr txBox="1"/>
          <p:nvPr>
            <p:ph idx="1" type="subTitle"/>
          </p:nvPr>
        </p:nvSpPr>
        <p:spPr>
          <a:xfrm>
            <a:off x="1678662" y="1499638"/>
            <a:ext cx="5786700" cy="169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5"/>
          <p:cNvGrpSpPr/>
          <p:nvPr/>
        </p:nvGrpSpPr>
        <p:grpSpPr>
          <a:xfrm>
            <a:off x="-1203687" y="-685731"/>
            <a:ext cx="11810082" cy="4435784"/>
            <a:chOff x="-701300" y="296400"/>
            <a:chExt cx="9254100" cy="3475775"/>
          </a:xfrm>
        </p:grpSpPr>
        <p:sp>
          <p:nvSpPr>
            <p:cNvPr id="157" name="Google Shape;157;p5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533375" y="647900"/>
              <a:ext cx="3019425" cy="1380150"/>
            </a:xfrm>
            <a:custGeom>
              <a:rect b="b" l="l" r="r" t="t"/>
              <a:pathLst>
                <a:path extrusionOk="0" h="55206" w="120777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rgbClr val="F6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533375" y="647900"/>
              <a:ext cx="3019425" cy="1380150"/>
            </a:xfrm>
            <a:custGeom>
              <a:rect b="b" l="l" r="r" t="t"/>
              <a:pathLst>
                <a:path extrusionOk="0" h="55206" w="120777">
                  <a:moveTo>
                    <a:pt x="117333" y="1"/>
                  </a:moveTo>
                  <a:lnTo>
                    <a:pt x="0" y="1"/>
                  </a:lnTo>
                  <a:cubicBezTo>
                    <a:pt x="44000" y="9118"/>
                    <a:pt x="86251" y="26729"/>
                    <a:pt x="120777" y="55206"/>
                  </a:cubicBezTo>
                  <a:cubicBezTo>
                    <a:pt x="114568" y="38826"/>
                    <a:pt x="119867" y="17736"/>
                    <a:pt x="117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5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5"/>
          <p:cNvSpPr txBox="1"/>
          <p:nvPr>
            <p:ph idx="1" type="subTitle"/>
          </p:nvPr>
        </p:nvSpPr>
        <p:spPr>
          <a:xfrm>
            <a:off x="1303939" y="2812550"/>
            <a:ext cx="27204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" name="Google Shape;165;p5"/>
          <p:cNvSpPr txBox="1"/>
          <p:nvPr>
            <p:ph idx="2" type="subTitle"/>
          </p:nvPr>
        </p:nvSpPr>
        <p:spPr>
          <a:xfrm>
            <a:off x="1303938" y="3282350"/>
            <a:ext cx="2720400" cy="80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5"/>
          <p:cNvSpPr txBox="1"/>
          <p:nvPr>
            <p:ph idx="3" type="subTitle"/>
          </p:nvPr>
        </p:nvSpPr>
        <p:spPr>
          <a:xfrm>
            <a:off x="5119638" y="2812550"/>
            <a:ext cx="27204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5"/>
          <p:cNvSpPr txBox="1"/>
          <p:nvPr>
            <p:ph idx="4" type="subTitle"/>
          </p:nvPr>
        </p:nvSpPr>
        <p:spPr>
          <a:xfrm>
            <a:off x="5119652" y="3282350"/>
            <a:ext cx="2720400" cy="80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_1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42"/>
          <p:cNvGrpSpPr/>
          <p:nvPr/>
        </p:nvGrpSpPr>
        <p:grpSpPr>
          <a:xfrm>
            <a:off x="-686687" y="-809737"/>
            <a:ext cx="3270575" cy="3475775"/>
            <a:chOff x="-701300" y="296400"/>
            <a:chExt cx="3270575" cy="3475775"/>
          </a:xfrm>
        </p:grpSpPr>
        <p:sp>
          <p:nvSpPr>
            <p:cNvPr id="971" name="Google Shape;971;p42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2"/>
          <p:cNvGrpSpPr/>
          <p:nvPr/>
        </p:nvGrpSpPr>
        <p:grpSpPr>
          <a:xfrm flipH="1" rot="10800000">
            <a:off x="5185950" y="4198550"/>
            <a:ext cx="4800150" cy="1079075"/>
            <a:chOff x="3323550" y="585000"/>
            <a:chExt cx="4800150" cy="1079075"/>
          </a:xfrm>
        </p:grpSpPr>
        <p:sp>
          <p:nvSpPr>
            <p:cNvPr id="976" name="Google Shape;976;p42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42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43"/>
          <p:cNvGrpSpPr/>
          <p:nvPr/>
        </p:nvGrpSpPr>
        <p:grpSpPr>
          <a:xfrm>
            <a:off x="-394167" y="-37506"/>
            <a:ext cx="3694000" cy="945309"/>
            <a:chOff x="-305650" y="585000"/>
            <a:chExt cx="2876275" cy="736050"/>
          </a:xfrm>
        </p:grpSpPr>
        <p:sp>
          <p:nvSpPr>
            <p:cNvPr id="983" name="Google Shape;983;p43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-274425" y="585000"/>
              <a:ext cx="1645125" cy="584375"/>
            </a:xfrm>
            <a:custGeom>
              <a:rect b="b" l="l" r="r" t="t"/>
              <a:pathLst>
                <a:path extrusionOk="0" h="23375" w="65805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-247650" y="585000"/>
              <a:ext cx="1126350" cy="454575"/>
            </a:xfrm>
            <a:custGeom>
              <a:rect b="b" l="l" r="r" t="t"/>
              <a:pathLst>
                <a:path extrusionOk="0" h="18183" w="45054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3"/>
          <p:cNvGrpSpPr/>
          <p:nvPr/>
        </p:nvGrpSpPr>
        <p:grpSpPr>
          <a:xfrm flipH="1">
            <a:off x="7246159" y="2683360"/>
            <a:ext cx="4335037" cy="2653659"/>
            <a:chOff x="-1602350" y="2951375"/>
            <a:chExt cx="3381200" cy="2069775"/>
          </a:xfrm>
        </p:grpSpPr>
        <p:sp>
          <p:nvSpPr>
            <p:cNvPr id="988" name="Google Shape;988;p43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1" name="Google Shape;991;p43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2" name="Google Shape;992;p43"/>
          <p:cNvSpPr txBox="1"/>
          <p:nvPr>
            <p:ph idx="1" type="subTitle"/>
          </p:nvPr>
        </p:nvSpPr>
        <p:spPr>
          <a:xfrm>
            <a:off x="971238" y="1761900"/>
            <a:ext cx="2971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3" name="Google Shape;993;p43"/>
          <p:cNvSpPr txBox="1"/>
          <p:nvPr>
            <p:ph idx="2" type="subTitle"/>
          </p:nvPr>
        </p:nvSpPr>
        <p:spPr>
          <a:xfrm>
            <a:off x="971263" y="2231700"/>
            <a:ext cx="2971800" cy="220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94" name="Google Shape;994;p43"/>
          <p:cNvSpPr txBox="1"/>
          <p:nvPr>
            <p:ph idx="3" type="subTitle"/>
          </p:nvPr>
        </p:nvSpPr>
        <p:spPr>
          <a:xfrm>
            <a:off x="5196288" y="1761900"/>
            <a:ext cx="2971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5" name="Google Shape;995;p43"/>
          <p:cNvSpPr txBox="1"/>
          <p:nvPr>
            <p:ph idx="4" type="subTitle"/>
          </p:nvPr>
        </p:nvSpPr>
        <p:spPr>
          <a:xfrm>
            <a:off x="5196313" y="2231700"/>
            <a:ext cx="2971800" cy="220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_1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3859764" y="-381006"/>
            <a:ext cx="6164833" cy="1385856"/>
            <a:chOff x="3859764" y="-381006"/>
            <a:chExt cx="6164833" cy="1385856"/>
          </a:xfrm>
        </p:grpSpPr>
        <p:sp>
          <p:nvSpPr>
            <p:cNvPr id="998" name="Google Shape;998;p44"/>
            <p:cNvSpPr/>
            <p:nvPr/>
          </p:nvSpPr>
          <p:spPr>
            <a:xfrm>
              <a:off x="3859764" y="-381006"/>
              <a:ext cx="6123575" cy="1385856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3859764" y="-381006"/>
              <a:ext cx="6123575" cy="1385856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5635694" y="-381006"/>
              <a:ext cx="4387747" cy="119106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491584" y="-381006"/>
              <a:ext cx="3533013" cy="1024358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4"/>
          <p:cNvGrpSpPr/>
          <p:nvPr/>
        </p:nvGrpSpPr>
        <p:grpSpPr>
          <a:xfrm flipH="1" rot="10800000">
            <a:off x="-1068928" y="1625369"/>
            <a:ext cx="4173908" cy="4435784"/>
            <a:chOff x="-701300" y="296400"/>
            <a:chExt cx="3270575" cy="3475775"/>
          </a:xfrm>
        </p:grpSpPr>
        <p:sp>
          <p:nvSpPr>
            <p:cNvPr id="1003" name="Google Shape;1003;p44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7" name="Google Shape;1007;p44"/>
          <p:cNvSpPr txBox="1"/>
          <p:nvPr>
            <p:ph hasCustomPrompt="1" type="title"/>
          </p:nvPr>
        </p:nvSpPr>
        <p:spPr>
          <a:xfrm>
            <a:off x="1232625" y="1692200"/>
            <a:ext cx="2677200" cy="12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08" name="Google Shape;1008;p44"/>
          <p:cNvSpPr txBox="1"/>
          <p:nvPr>
            <p:ph idx="1" type="subTitle"/>
          </p:nvPr>
        </p:nvSpPr>
        <p:spPr>
          <a:xfrm>
            <a:off x="1232625" y="2960475"/>
            <a:ext cx="26772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09" name="Google Shape;1009;p44"/>
          <p:cNvSpPr txBox="1"/>
          <p:nvPr>
            <p:ph hasCustomPrompt="1" idx="2" type="title"/>
          </p:nvPr>
        </p:nvSpPr>
        <p:spPr>
          <a:xfrm>
            <a:off x="5234175" y="1692075"/>
            <a:ext cx="2677200" cy="12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10" name="Google Shape;1010;p44"/>
          <p:cNvSpPr txBox="1"/>
          <p:nvPr>
            <p:ph idx="3" type="subTitle"/>
          </p:nvPr>
        </p:nvSpPr>
        <p:spPr>
          <a:xfrm>
            <a:off x="5234175" y="2960475"/>
            <a:ext cx="26772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1" name="Google Shape;1011;p44"/>
          <p:cNvSpPr txBox="1"/>
          <p:nvPr>
            <p:ph idx="4"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45"/>
          <p:cNvGrpSpPr/>
          <p:nvPr/>
        </p:nvGrpSpPr>
        <p:grpSpPr>
          <a:xfrm flipH="1" rot="-899949">
            <a:off x="6256488" y="-1101964"/>
            <a:ext cx="4190443" cy="4453221"/>
            <a:chOff x="-4219997" y="480632"/>
            <a:chExt cx="2433812" cy="2586434"/>
          </a:xfrm>
        </p:grpSpPr>
        <p:sp>
          <p:nvSpPr>
            <p:cNvPr id="1014" name="Google Shape;1014;p45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5"/>
          <p:cNvGrpSpPr/>
          <p:nvPr/>
        </p:nvGrpSpPr>
        <p:grpSpPr>
          <a:xfrm>
            <a:off x="-2364328" y="2683360"/>
            <a:ext cx="4335037" cy="2653659"/>
            <a:chOff x="-1602350" y="2951375"/>
            <a:chExt cx="3381200" cy="2069775"/>
          </a:xfrm>
        </p:grpSpPr>
        <p:sp>
          <p:nvSpPr>
            <p:cNvPr id="1018" name="Google Shape;1018;p45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0708" y="35454"/>
                    <a:pt x="69712" y="61397"/>
                    <a:pt x="112070" y="79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-1359700" y="2951375"/>
              <a:ext cx="2801775" cy="1975225"/>
            </a:xfrm>
            <a:custGeom>
              <a:rect b="b" l="l" r="r" t="t"/>
              <a:pathLst>
                <a:path extrusionOk="0" h="79009" w="112071">
                  <a:moveTo>
                    <a:pt x="112070" y="79008"/>
                  </a:moveTo>
                  <a:lnTo>
                    <a:pt x="112070" y="79008"/>
                  </a:lnTo>
                  <a:cubicBezTo>
                    <a:pt x="71318" y="68963"/>
                    <a:pt x="32314" y="51620"/>
                    <a:pt x="1" y="25266"/>
                  </a:cubicBezTo>
                  <a:cubicBezTo>
                    <a:pt x="1892" y="16612"/>
                    <a:pt x="3230" y="8048"/>
                    <a:pt x="1892" y="1"/>
                  </a:cubicBezTo>
                  <a:cubicBezTo>
                    <a:pt x="3230" y="1642"/>
                    <a:pt x="4586" y="3284"/>
                    <a:pt x="5960" y="4890"/>
                  </a:cubicBezTo>
                  <a:cubicBezTo>
                    <a:pt x="5407" y="9707"/>
                    <a:pt x="4283" y="14632"/>
                    <a:pt x="2909" y="19592"/>
                  </a:cubicBezTo>
                  <a:cubicBezTo>
                    <a:pt x="33812" y="47569"/>
                    <a:pt x="71907" y="66875"/>
                    <a:pt x="112070" y="79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-1602350" y="3573650"/>
              <a:ext cx="3381200" cy="1447500"/>
            </a:xfrm>
            <a:custGeom>
              <a:rect b="b" l="l" r="r" t="t"/>
              <a:pathLst>
                <a:path extrusionOk="0" h="57900" w="135248">
                  <a:moveTo>
                    <a:pt x="3908" y="57900"/>
                  </a:moveTo>
                  <a:lnTo>
                    <a:pt x="135248" y="57900"/>
                  </a:lnTo>
                  <a:cubicBezTo>
                    <a:pt x="86127" y="49817"/>
                    <a:pt x="38291" y="31600"/>
                    <a:pt x="0" y="0"/>
                  </a:cubicBezTo>
                  <a:cubicBezTo>
                    <a:pt x="6531" y="17218"/>
                    <a:pt x="339" y="39629"/>
                    <a:pt x="3908" y="5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1" name="Google Shape;1021;p45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2" name="Google Shape;1022;p45"/>
          <p:cNvSpPr txBox="1"/>
          <p:nvPr>
            <p:ph idx="1" type="subTitle"/>
          </p:nvPr>
        </p:nvSpPr>
        <p:spPr>
          <a:xfrm>
            <a:off x="720000" y="176397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3" name="Google Shape;1023;p45"/>
          <p:cNvSpPr txBox="1"/>
          <p:nvPr>
            <p:ph idx="2" type="subTitle"/>
          </p:nvPr>
        </p:nvSpPr>
        <p:spPr>
          <a:xfrm>
            <a:off x="720000" y="2132575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4" name="Google Shape;1024;p45"/>
          <p:cNvSpPr txBox="1"/>
          <p:nvPr>
            <p:ph idx="3" type="subTitle"/>
          </p:nvPr>
        </p:nvSpPr>
        <p:spPr>
          <a:xfrm>
            <a:off x="3417300" y="176397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5" name="Google Shape;1025;p45"/>
          <p:cNvSpPr txBox="1"/>
          <p:nvPr>
            <p:ph idx="4" type="subTitle"/>
          </p:nvPr>
        </p:nvSpPr>
        <p:spPr>
          <a:xfrm>
            <a:off x="3417300" y="2132575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6" name="Google Shape;1026;p45"/>
          <p:cNvSpPr txBox="1"/>
          <p:nvPr>
            <p:ph idx="5" type="subTitle"/>
          </p:nvPr>
        </p:nvSpPr>
        <p:spPr>
          <a:xfrm>
            <a:off x="6114600" y="176397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7" name="Google Shape;1027;p45"/>
          <p:cNvSpPr txBox="1"/>
          <p:nvPr>
            <p:ph idx="6" type="subTitle"/>
          </p:nvPr>
        </p:nvSpPr>
        <p:spPr>
          <a:xfrm>
            <a:off x="6114600" y="2132575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8" name="Google Shape;1028;p45"/>
          <p:cNvSpPr txBox="1"/>
          <p:nvPr>
            <p:ph idx="7" type="subTitle"/>
          </p:nvPr>
        </p:nvSpPr>
        <p:spPr>
          <a:xfrm>
            <a:off x="720000" y="357280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9" name="Google Shape;1029;p45"/>
          <p:cNvSpPr txBox="1"/>
          <p:nvPr>
            <p:ph idx="8" type="subTitle"/>
          </p:nvPr>
        </p:nvSpPr>
        <p:spPr>
          <a:xfrm>
            <a:off x="720000" y="3941400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0" name="Google Shape;1030;p45"/>
          <p:cNvSpPr txBox="1"/>
          <p:nvPr>
            <p:ph idx="9" type="subTitle"/>
          </p:nvPr>
        </p:nvSpPr>
        <p:spPr>
          <a:xfrm>
            <a:off x="3417300" y="357280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1" name="Google Shape;1031;p45"/>
          <p:cNvSpPr txBox="1"/>
          <p:nvPr>
            <p:ph idx="13" type="subTitle"/>
          </p:nvPr>
        </p:nvSpPr>
        <p:spPr>
          <a:xfrm>
            <a:off x="3417300" y="3941400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2" name="Google Shape;1032;p45"/>
          <p:cNvSpPr txBox="1"/>
          <p:nvPr>
            <p:ph idx="14" type="subTitle"/>
          </p:nvPr>
        </p:nvSpPr>
        <p:spPr>
          <a:xfrm>
            <a:off x="6114600" y="357280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3" name="Google Shape;1033;p45"/>
          <p:cNvSpPr txBox="1"/>
          <p:nvPr>
            <p:ph idx="15" type="subTitle"/>
          </p:nvPr>
        </p:nvSpPr>
        <p:spPr>
          <a:xfrm>
            <a:off x="6114600" y="3941400"/>
            <a:ext cx="23094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46"/>
          <p:cNvGrpSpPr/>
          <p:nvPr/>
        </p:nvGrpSpPr>
        <p:grpSpPr>
          <a:xfrm>
            <a:off x="-874307" y="-3096782"/>
            <a:ext cx="10943120" cy="7654833"/>
            <a:chOff x="-4219997" y="-1378766"/>
            <a:chExt cx="6355628" cy="4445832"/>
          </a:xfrm>
        </p:grpSpPr>
        <p:sp>
          <p:nvSpPr>
            <p:cNvPr id="1036" name="Google Shape;1036;p46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6"/>
            <p:cNvSpPr/>
            <p:nvPr/>
          </p:nvSpPr>
          <p:spPr>
            <a:xfrm>
              <a:off x="-575409" y="336279"/>
              <a:ext cx="2711040" cy="646840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6"/>
            <p:cNvSpPr/>
            <p:nvPr/>
          </p:nvSpPr>
          <p:spPr>
            <a:xfrm>
              <a:off x="-4057824" y="-738057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0"/>
                  </a:cubicBezTo>
                  <a:cubicBezTo>
                    <a:pt x="1" y="18658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69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1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3"/>
                    <a:pt x="70200" y="5598"/>
                  </a:cubicBezTo>
                  <a:cubicBezTo>
                    <a:pt x="61404" y="5517"/>
                    <a:pt x="52617" y="4661"/>
                    <a:pt x="43981" y="3028"/>
                  </a:cubicBezTo>
                  <a:cubicBezTo>
                    <a:pt x="38647" y="2011"/>
                    <a:pt x="33348" y="709"/>
                    <a:pt x="27941" y="209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6"/>
            <p:cNvSpPr/>
            <p:nvPr/>
          </p:nvSpPr>
          <p:spPr>
            <a:xfrm>
              <a:off x="-4057824" y="-836644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49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70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2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4"/>
                    <a:pt x="70200" y="5598"/>
                  </a:cubicBezTo>
                  <a:cubicBezTo>
                    <a:pt x="61404" y="5518"/>
                    <a:pt x="52617" y="4661"/>
                    <a:pt x="43981" y="3020"/>
                  </a:cubicBezTo>
                  <a:cubicBezTo>
                    <a:pt x="38647" y="2012"/>
                    <a:pt x="33348" y="709"/>
                    <a:pt x="27941" y="210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6"/>
            <p:cNvSpPr/>
            <p:nvPr/>
          </p:nvSpPr>
          <p:spPr>
            <a:xfrm>
              <a:off x="-4057824" y="-951769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0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59"/>
                    <a:pt x="1883" y="24876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09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0"/>
                  </a:cubicBezTo>
                  <a:cubicBezTo>
                    <a:pt x="77507" y="5571"/>
                    <a:pt x="73778" y="5634"/>
                    <a:pt x="70200" y="5607"/>
                  </a:cubicBezTo>
                  <a:cubicBezTo>
                    <a:pt x="61404" y="5527"/>
                    <a:pt x="52617" y="4661"/>
                    <a:pt x="43981" y="3029"/>
                  </a:cubicBezTo>
                  <a:cubicBezTo>
                    <a:pt x="38647" y="2021"/>
                    <a:pt x="33348" y="718"/>
                    <a:pt x="27941" y="210"/>
                  </a:cubicBezTo>
                  <a:cubicBezTo>
                    <a:pt x="26522" y="76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6"/>
            <p:cNvSpPr/>
            <p:nvPr/>
          </p:nvSpPr>
          <p:spPr>
            <a:xfrm>
              <a:off x="-4057824" y="-1050356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1"/>
                  </a:cubicBezTo>
                  <a:cubicBezTo>
                    <a:pt x="6950" y="4341"/>
                    <a:pt x="2659" y="8507"/>
                    <a:pt x="1276" y="13761"/>
                  </a:cubicBezTo>
                  <a:cubicBezTo>
                    <a:pt x="1" y="18659"/>
                    <a:pt x="1883" y="24877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10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1"/>
                  </a:cubicBezTo>
                  <a:cubicBezTo>
                    <a:pt x="77507" y="5572"/>
                    <a:pt x="73778" y="5634"/>
                    <a:pt x="70200" y="5607"/>
                  </a:cubicBezTo>
                  <a:cubicBezTo>
                    <a:pt x="61404" y="5527"/>
                    <a:pt x="52617" y="4662"/>
                    <a:pt x="43981" y="3029"/>
                  </a:cubicBezTo>
                  <a:cubicBezTo>
                    <a:pt x="38647" y="2021"/>
                    <a:pt x="33348" y="710"/>
                    <a:pt x="27941" y="210"/>
                  </a:cubicBezTo>
                  <a:cubicBezTo>
                    <a:pt x="26522" y="77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-4057824" y="-1165339"/>
              <a:ext cx="6135571" cy="2110963"/>
            </a:xfrm>
            <a:custGeom>
              <a:rect b="b" l="l" r="r" t="t"/>
              <a:pathLst>
                <a:path extrusionOk="0" h="29613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8"/>
                  </a:cubicBezTo>
                  <a:cubicBezTo>
                    <a:pt x="1" y="18657"/>
                    <a:pt x="1883" y="24884"/>
                    <a:pt x="90" y="29612"/>
                  </a:cubicBezTo>
                  <a:cubicBezTo>
                    <a:pt x="11464" y="20227"/>
                    <a:pt x="26059" y="15356"/>
                    <a:pt x="40716" y="13768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8"/>
                    <a:pt x="83921" y="8719"/>
                    <a:pt x="80718" y="7149"/>
                  </a:cubicBezTo>
                  <a:cubicBezTo>
                    <a:pt x="77507" y="5570"/>
                    <a:pt x="73778" y="5632"/>
                    <a:pt x="70200" y="5606"/>
                  </a:cubicBezTo>
                  <a:cubicBezTo>
                    <a:pt x="61404" y="5525"/>
                    <a:pt x="52617" y="4660"/>
                    <a:pt x="43981" y="3027"/>
                  </a:cubicBezTo>
                  <a:cubicBezTo>
                    <a:pt x="38647" y="2019"/>
                    <a:pt x="33348" y="717"/>
                    <a:pt x="27941" y="208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-4057824" y="-1263926"/>
              <a:ext cx="6135571" cy="2110321"/>
            </a:xfrm>
            <a:custGeom>
              <a:rect b="b" l="l" r="r" t="t"/>
              <a:pathLst>
                <a:path extrusionOk="0" h="29604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0"/>
                  </a:cubicBezTo>
                  <a:cubicBezTo>
                    <a:pt x="1" y="18657"/>
                    <a:pt x="1883" y="24884"/>
                    <a:pt x="90" y="29603"/>
                  </a:cubicBezTo>
                  <a:cubicBezTo>
                    <a:pt x="11464" y="20218"/>
                    <a:pt x="26059" y="15357"/>
                    <a:pt x="40716" y="13769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9"/>
                    <a:pt x="83921" y="8719"/>
                    <a:pt x="80718" y="7149"/>
                  </a:cubicBezTo>
                  <a:cubicBezTo>
                    <a:pt x="77507" y="5570"/>
                    <a:pt x="73778" y="5633"/>
                    <a:pt x="70200" y="5606"/>
                  </a:cubicBezTo>
                  <a:cubicBezTo>
                    <a:pt x="61404" y="5526"/>
                    <a:pt x="52617" y="4660"/>
                    <a:pt x="43981" y="3028"/>
                  </a:cubicBezTo>
                  <a:cubicBezTo>
                    <a:pt x="38647" y="2020"/>
                    <a:pt x="33348" y="717"/>
                    <a:pt x="27941" y="209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-4057824" y="-1378766"/>
              <a:ext cx="6135571" cy="2110678"/>
            </a:xfrm>
            <a:custGeom>
              <a:rect b="b" l="l" r="r" t="t"/>
              <a:pathLst>
                <a:path extrusionOk="0" h="29609" w="86071">
                  <a:moveTo>
                    <a:pt x="23688" y="1"/>
                  </a:moveTo>
                  <a:cubicBezTo>
                    <a:pt x="19653" y="1"/>
                    <a:pt x="15625" y="596"/>
                    <a:pt x="11937" y="2185"/>
                  </a:cubicBezTo>
                  <a:cubicBezTo>
                    <a:pt x="6950" y="4335"/>
                    <a:pt x="2659" y="8510"/>
                    <a:pt x="1276" y="13765"/>
                  </a:cubicBezTo>
                  <a:cubicBezTo>
                    <a:pt x="1" y="18654"/>
                    <a:pt x="1883" y="24880"/>
                    <a:pt x="90" y="29609"/>
                  </a:cubicBezTo>
                  <a:cubicBezTo>
                    <a:pt x="11464" y="20224"/>
                    <a:pt x="26059" y="15353"/>
                    <a:pt x="40716" y="13765"/>
                  </a:cubicBezTo>
                  <a:cubicBezTo>
                    <a:pt x="44965" y="13305"/>
                    <a:pt x="49229" y="13104"/>
                    <a:pt x="53496" y="13104"/>
                  </a:cubicBezTo>
                  <a:cubicBezTo>
                    <a:pt x="63949" y="13104"/>
                    <a:pt x="74426" y="14309"/>
                    <a:pt x="84777" y="15861"/>
                  </a:cubicBezTo>
                  <a:cubicBezTo>
                    <a:pt x="86071" y="12525"/>
                    <a:pt x="83921" y="8716"/>
                    <a:pt x="80718" y="7146"/>
                  </a:cubicBezTo>
                  <a:cubicBezTo>
                    <a:pt x="77507" y="5566"/>
                    <a:pt x="73778" y="5638"/>
                    <a:pt x="70200" y="5602"/>
                  </a:cubicBezTo>
                  <a:cubicBezTo>
                    <a:pt x="61404" y="5522"/>
                    <a:pt x="52617" y="4657"/>
                    <a:pt x="43981" y="3024"/>
                  </a:cubicBezTo>
                  <a:cubicBezTo>
                    <a:pt x="38647" y="2016"/>
                    <a:pt x="33348" y="713"/>
                    <a:pt x="27941" y="205"/>
                  </a:cubicBezTo>
                  <a:cubicBezTo>
                    <a:pt x="26533" y="75"/>
                    <a:pt x="25110" y="1"/>
                    <a:pt x="23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6"/>
            <p:cNvSpPr/>
            <p:nvPr/>
          </p:nvSpPr>
          <p:spPr>
            <a:xfrm>
              <a:off x="-351574" y="432300"/>
              <a:ext cx="108211" cy="103720"/>
            </a:xfrm>
            <a:custGeom>
              <a:rect b="b" l="l" r="r" t="t"/>
              <a:pathLst>
                <a:path extrusionOk="0" h="1455" w="1518">
                  <a:moveTo>
                    <a:pt x="1437" y="1"/>
                  </a:moveTo>
                  <a:lnTo>
                    <a:pt x="1437" y="1"/>
                  </a:lnTo>
                  <a:cubicBezTo>
                    <a:pt x="1258" y="144"/>
                    <a:pt x="1080" y="286"/>
                    <a:pt x="902" y="429"/>
                  </a:cubicBezTo>
                  <a:cubicBezTo>
                    <a:pt x="768" y="438"/>
                    <a:pt x="634" y="456"/>
                    <a:pt x="500" y="474"/>
                  </a:cubicBezTo>
                  <a:cubicBezTo>
                    <a:pt x="482" y="599"/>
                    <a:pt x="464" y="723"/>
                    <a:pt x="447" y="857"/>
                  </a:cubicBezTo>
                  <a:cubicBezTo>
                    <a:pt x="295" y="1018"/>
                    <a:pt x="143" y="1178"/>
                    <a:pt x="1" y="1339"/>
                  </a:cubicBezTo>
                  <a:cubicBezTo>
                    <a:pt x="152" y="1276"/>
                    <a:pt x="313" y="1223"/>
                    <a:pt x="473" y="1169"/>
                  </a:cubicBezTo>
                  <a:cubicBezTo>
                    <a:pt x="509" y="1259"/>
                    <a:pt x="545" y="1357"/>
                    <a:pt x="580" y="1455"/>
                  </a:cubicBezTo>
                  <a:cubicBezTo>
                    <a:pt x="705" y="1276"/>
                    <a:pt x="830" y="1107"/>
                    <a:pt x="955" y="938"/>
                  </a:cubicBezTo>
                  <a:cubicBezTo>
                    <a:pt x="1142" y="822"/>
                    <a:pt x="1330" y="714"/>
                    <a:pt x="1517" y="607"/>
                  </a:cubicBezTo>
                  <a:cubicBezTo>
                    <a:pt x="1419" y="554"/>
                    <a:pt x="1330" y="509"/>
                    <a:pt x="1232" y="465"/>
                  </a:cubicBezTo>
                  <a:cubicBezTo>
                    <a:pt x="1303" y="313"/>
                    <a:pt x="1374" y="152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6"/>
            <p:cNvSpPr/>
            <p:nvPr/>
          </p:nvSpPr>
          <p:spPr>
            <a:xfrm>
              <a:off x="-229463" y="448838"/>
              <a:ext cx="129810" cy="118404"/>
            </a:xfrm>
            <a:custGeom>
              <a:rect b="b" l="l" r="r" t="t"/>
              <a:pathLst>
                <a:path extrusionOk="0" h="1661" w="1821">
                  <a:moveTo>
                    <a:pt x="1704" y="1"/>
                  </a:moveTo>
                  <a:cubicBezTo>
                    <a:pt x="1490" y="161"/>
                    <a:pt x="1276" y="313"/>
                    <a:pt x="1071" y="474"/>
                  </a:cubicBezTo>
                  <a:cubicBezTo>
                    <a:pt x="910" y="482"/>
                    <a:pt x="750" y="482"/>
                    <a:pt x="589" y="491"/>
                  </a:cubicBezTo>
                  <a:cubicBezTo>
                    <a:pt x="571" y="643"/>
                    <a:pt x="553" y="795"/>
                    <a:pt x="527" y="946"/>
                  </a:cubicBezTo>
                  <a:cubicBezTo>
                    <a:pt x="357" y="1125"/>
                    <a:pt x="179" y="1303"/>
                    <a:pt x="0" y="1473"/>
                  </a:cubicBezTo>
                  <a:cubicBezTo>
                    <a:pt x="188" y="1419"/>
                    <a:pt x="375" y="1366"/>
                    <a:pt x="571" y="1312"/>
                  </a:cubicBezTo>
                  <a:cubicBezTo>
                    <a:pt x="616" y="1428"/>
                    <a:pt x="669" y="1544"/>
                    <a:pt x="714" y="1660"/>
                  </a:cubicBezTo>
                  <a:cubicBezTo>
                    <a:pt x="866" y="1464"/>
                    <a:pt x="1008" y="1268"/>
                    <a:pt x="1151" y="1080"/>
                  </a:cubicBezTo>
                  <a:cubicBezTo>
                    <a:pt x="1374" y="964"/>
                    <a:pt x="1597" y="839"/>
                    <a:pt x="1820" y="723"/>
                  </a:cubicBezTo>
                  <a:cubicBezTo>
                    <a:pt x="1704" y="661"/>
                    <a:pt x="1588" y="598"/>
                    <a:pt x="1472" y="545"/>
                  </a:cubicBezTo>
                  <a:cubicBezTo>
                    <a:pt x="1553" y="358"/>
                    <a:pt x="1624" y="179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6"/>
            <p:cNvSpPr/>
            <p:nvPr/>
          </p:nvSpPr>
          <p:spPr>
            <a:xfrm>
              <a:off x="-78767" y="478778"/>
              <a:ext cx="159678" cy="137366"/>
            </a:xfrm>
            <a:custGeom>
              <a:rect b="b" l="l" r="r" t="t"/>
              <a:pathLst>
                <a:path extrusionOk="0" h="1927" w="2240">
                  <a:moveTo>
                    <a:pt x="2053" y="0"/>
                  </a:moveTo>
                  <a:cubicBezTo>
                    <a:pt x="1794" y="178"/>
                    <a:pt x="1535" y="348"/>
                    <a:pt x="1285" y="517"/>
                  </a:cubicBezTo>
                  <a:cubicBezTo>
                    <a:pt x="1080" y="517"/>
                    <a:pt x="875" y="517"/>
                    <a:pt x="679" y="509"/>
                  </a:cubicBezTo>
                  <a:cubicBezTo>
                    <a:pt x="661" y="687"/>
                    <a:pt x="643" y="865"/>
                    <a:pt x="625" y="1044"/>
                  </a:cubicBezTo>
                  <a:cubicBezTo>
                    <a:pt x="420" y="1249"/>
                    <a:pt x="206" y="1445"/>
                    <a:pt x="1" y="1641"/>
                  </a:cubicBezTo>
                  <a:cubicBezTo>
                    <a:pt x="224" y="1597"/>
                    <a:pt x="456" y="1543"/>
                    <a:pt x="697" y="1499"/>
                  </a:cubicBezTo>
                  <a:cubicBezTo>
                    <a:pt x="759" y="1641"/>
                    <a:pt x="821" y="1784"/>
                    <a:pt x="893" y="1927"/>
                  </a:cubicBezTo>
                  <a:cubicBezTo>
                    <a:pt x="1062" y="1704"/>
                    <a:pt x="1241" y="1481"/>
                    <a:pt x="1410" y="1258"/>
                  </a:cubicBezTo>
                  <a:cubicBezTo>
                    <a:pt x="1678" y="1133"/>
                    <a:pt x="1954" y="1008"/>
                    <a:pt x="2240" y="883"/>
                  </a:cubicBezTo>
                  <a:cubicBezTo>
                    <a:pt x="2088" y="803"/>
                    <a:pt x="1937" y="714"/>
                    <a:pt x="1785" y="633"/>
                  </a:cubicBezTo>
                  <a:cubicBezTo>
                    <a:pt x="1874" y="419"/>
                    <a:pt x="1963" y="214"/>
                    <a:pt x="2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6"/>
            <p:cNvSpPr/>
            <p:nvPr/>
          </p:nvSpPr>
          <p:spPr>
            <a:xfrm>
              <a:off x="111992" y="528321"/>
              <a:ext cx="204873" cy="162886"/>
            </a:xfrm>
            <a:custGeom>
              <a:rect b="b" l="l" r="r" t="t"/>
              <a:pathLst>
                <a:path extrusionOk="0" h="2285" w="2874">
                  <a:moveTo>
                    <a:pt x="2570" y="1"/>
                  </a:moveTo>
                  <a:cubicBezTo>
                    <a:pt x="2240" y="197"/>
                    <a:pt x="1910" y="393"/>
                    <a:pt x="1589" y="581"/>
                  </a:cubicBezTo>
                  <a:cubicBezTo>
                    <a:pt x="1330" y="563"/>
                    <a:pt x="1071" y="536"/>
                    <a:pt x="813" y="518"/>
                  </a:cubicBezTo>
                  <a:cubicBezTo>
                    <a:pt x="804" y="732"/>
                    <a:pt x="786" y="946"/>
                    <a:pt x="777" y="1170"/>
                  </a:cubicBezTo>
                  <a:cubicBezTo>
                    <a:pt x="518" y="1401"/>
                    <a:pt x="260" y="1624"/>
                    <a:pt x="1" y="1848"/>
                  </a:cubicBezTo>
                  <a:cubicBezTo>
                    <a:pt x="286" y="1812"/>
                    <a:pt x="581" y="1776"/>
                    <a:pt x="884" y="1732"/>
                  </a:cubicBezTo>
                  <a:cubicBezTo>
                    <a:pt x="982" y="1910"/>
                    <a:pt x="1071" y="2097"/>
                    <a:pt x="1170" y="2285"/>
                  </a:cubicBezTo>
                  <a:cubicBezTo>
                    <a:pt x="1384" y="2026"/>
                    <a:pt x="1589" y="1767"/>
                    <a:pt x="1803" y="1500"/>
                  </a:cubicBezTo>
                  <a:cubicBezTo>
                    <a:pt x="2151" y="1375"/>
                    <a:pt x="2508" y="1241"/>
                    <a:pt x="2874" y="1116"/>
                  </a:cubicBezTo>
                  <a:cubicBezTo>
                    <a:pt x="2659" y="991"/>
                    <a:pt x="2454" y="875"/>
                    <a:pt x="2258" y="768"/>
                  </a:cubicBezTo>
                  <a:cubicBezTo>
                    <a:pt x="2365" y="509"/>
                    <a:pt x="2463" y="260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6"/>
            <p:cNvSpPr/>
            <p:nvPr/>
          </p:nvSpPr>
          <p:spPr>
            <a:xfrm>
              <a:off x="366408" y="610370"/>
              <a:ext cx="276087" cy="197887"/>
            </a:xfrm>
            <a:custGeom>
              <a:rect b="b" l="l" r="r" t="t"/>
              <a:pathLst>
                <a:path extrusionOk="0" h="2776" w="3873">
                  <a:moveTo>
                    <a:pt x="3355" y="1"/>
                  </a:moveTo>
                  <a:lnTo>
                    <a:pt x="3355" y="1"/>
                  </a:lnTo>
                  <a:cubicBezTo>
                    <a:pt x="2918" y="215"/>
                    <a:pt x="2480" y="429"/>
                    <a:pt x="2061" y="643"/>
                  </a:cubicBezTo>
                  <a:cubicBezTo>
                    <a:pt x="1695" y="589"/>
                    <a:pt x="1339" y="536"/>
                    <a:pt x="1000" y="491"/>
                  </a:cubicBezTo>
                  <a:cubicBezTo>
                    <a:pt x="1000" y="759"/>
                    <a:pt x="991" y="1036"/>
                    <a:pt x="991" y="1312"/>
                  </a:cubicBezTo>
                  <a:cubicBezTo>
                    <a:pt x="661" y="1571"/>
                    <a:pt x="330" y="1829"/>
                    <a:pt x="0" y="2088"/>
                  </a:cubicBezTo>
                  <a:cubicBezTo>
                    <a:pt x="384" y="2070"/>
                    <a:pt x="777" y="2053"/>
                    <a:pt x="1187" y="2035"/>
                  </a:cubicBezTo>
                  <a:cubicBezTo>
                    <a:pt x="1330" y="2276"/>
                    <a:pt x="1472" y="2525"/>
                    <a:pt x="1615" y="2775"/>
                  </a:cubicBezTo>
                  <a:cubicBezTo>
                    <a:pt x="1883" y="2463"/>
                    <a:pt x="2159" y="2151"/>
                    <a:pt x="2427" y="1838"/>
                  </a:cubicBezTo>
                  <a:cubicBezTo>
                    <a:pt x="2900" y="1714"/>
                    <a:pt x="3381" y="1580"/>
                    <a:pt x="3872" y="1455"/>
                  </a:cubicBezTo>
                  <a:cubicBezTo>
                    <a:pt x="3569" y="1276"/>
                    <a:pt x="3274" y="1107"/>
                    <a:pt x="2989" y="937"/>
                  </a:cubicBezTo>
                  <a:cubicBezTo>
                    <a:pt x="3114" y="625"/>
                    <a:pt x="3239" y="313"/>
                    <a:pt x="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726968" y="747736"/>
              <a:ext cx="403901" cy="250638"/>
            </a:xfrm>
            <a:custGeom>
              <a:rect b="b" l="l" r="r" t="t"/>
              <a:pathLst>
                <a:path extrusionOk="0" h="3516" w="5666">
                  <a:moveTo>
                    <a:pt x="4702" y="1"/>
                  </a:moveTo>
                  <a:lnTo>
                    <a:pt x="4702" y="1"/>
                  </a:lnTo>
                  <a:cubicBezTo>
                    <a:pt x="4069" y="241"/>
                    <a:pt x="3453" y="482"/>
                    <a:pt x="2846" y="714"/>
                  </a:cubicBezTo>
                  <a:cubicBezTo>
                    <a:pt x="2311" y="598"/>
                    <a:pt x="1785" y="491"/>
                    <a:pt x="1276" y="393"/>
                  </a:cubicBezTo>
                  <a:lnTo>
                    <a:pt x="1276" y="393"/>
                  </a:lnTo>
                  <a:cubicBezTo>
                    <a:pt x="1303" y="750"/>
                    <a:pt x="1330" y="1107"/>
                    <a:pt x="1357" y="1473"/>
                  </a:cubicBezTo>
                  <a:cubicBezTo>
                    <a:pt x="902" y="1776"/>
                    <a:pt x="447" y="2079"/>
                    <a:pt x="1" y="2383"/>
                  </a:cubicBezTo>
                  <a:cubicBezTo>
                    <a:pt x="554" y="2409"/>
                    <a:pt x="1125" y="2436"/>
                    <a:pt x="1713" y="2463"/>
                  </a:cubicBezTo>
                  <a:cubicBezTo>
                    <a:pt x="1945" y="2802"/>
                    <a:pt x="2186" y="3159"/>
                    <a:pt x="2427" y="3515"/>
                  </a:cubicBezTo>
                  <a:cubicBezTo>
                    <a:pt x="2793" y="3132"/>
                    <a:pt x="3159" y="2748"/>
                    <a:pt x="3524" y="2365"/>
                  </a:cubicBezTo>
                  <a:cubicBezTo>
                    <a:pt x="4211" y="2249"/>
                    <a:pt x="4925" y="2142"/>
                    <a:pt x="5665" y="2026"/>
                  </a:cubicBezTo>
                  <a:cubicBezTo>
                    <a:pt x="5184" y="1749"/>
                    <a:pt x="4720" y="1481"/>
                    <a:pt x="4265" y="1223"/>
                  </a:cubicBezTo>
                  <a:cubicBezTo>
                    <a:pt x="4408" y="812"/>
                    <a:pt x="4559" y="411"/>
                    <a:pt x="4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1289763" y="998945"/>
              <a:ext cx="667156" cy="336465"/>
            </a:xfrm>
            <a:custGeom>
              <a:rect b="b" l="l" r="r" t="t"/>
              <a:pathLst>
                <a:path extrusionOk="0" h="4720" w="9359">
                  <a:moveTo>
                    <a:pt x="7316" y="0"/>
                  </a:moveTo>
                  <a:lnTo>
                    <a:pt x="7316" y="0"/>
                  </a:lnTo>
                  <a:cubicBezTo>
                    <a:pt x="6290" y="250"/>
                    <a:pt x="5300" y="491"/>
                    <a:pt x="4336" y="732"/>
                  </a:cubicBezTo>
                  <a:cubicBezTo>
                    <a:pt x="3435" y="491"/>
                    <a:pt x="2570" y="259"/>
                    <a:pt x="1740" y="45"/>
                  </a:cubicBezTo>
                  <a:lnTo>
                    <a:pt x="1740" y="45"/>
                  </a:lnTo>
                  <a:cubicBezTo>
                    <a:pt x="1838" y="545"/>
                    <a:pt x="1937" y="1053"/>
                    <a:pt x="2026" y="1579"/>
                  </a:cubicBezTo>
                  <a:cubicBezTo>
                    <a:pt x="1339" y="1945"/>
                    <a:pt x="661" y="2293"/>
                    <a:pt x="1" y="2650"/>
                  </a:cubicBezTo>
                  <a:cubicBezTo>
                    <a:pt x="884" y="2775"/>
                    <a:pt x="1803" y="2918"/>
                    <a:pt x="2766" y="3060"/>
                  </a:cubicBezTo>
                  <a:cubicBezTo>
                    <a:pt x="3194" y="3596"/>
                    <a:pt x="3649" y="4149"/>
                    <a:pt x="4104" y="4720"/>
                  </a:cubicBezTo>
                  <a:cubicBezTo>
                    <a:pt x="4649" y="4220"/>
                    <a:pt x="5202" y="3729"/>
                    <a:pt x="5746" y="3230"/>
                  </a:cubicBezTo>
                  <a:cubicBezTo>
                    <a:pt x="6897" y="3194"/>
                    <a:pt x="8101" y="3158"/>
                    <a:pt x="9359" y="3123"/>
                  </a:cubicBezTo>
                  <a:cubicBezTo>
                    <a:pt x="8467" y="2623"/>
                    <a:pt x="7619" y="2150"/>
                    <a:pt x="6790" y="1695"/>
                  </a:cubicBezTo>
                  <a:cubicBezTo>
                    <a:pt x="6968" y="1124"/>
                    <a:pt x="7147" y="562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6"/>
          <p:cNvGrpSpPr/>
          <p:nvPr/>
        </p:nvGrpSpPr>
        <p:grpSpPr>
          <a:xfrm>
            <a:off x="125609" y="4730910"/>
            <a:ext cx="9063135" cy="316890"/>
            <a:chOff x="-5957448" y="3515305"/>
            <a:chExt cx="4931781" cy="172438"/>
          </a:xfrm>
        </p:grpSpPr>
        <p:sp>
          <p:nvSpPr>
            <p:cNvPr id="1057" name="Google Shape;1057;p46"/>
            <p:cNvSpPr/>
            <p:nvPr/>
          </p:nvSpPr>
          <p:spPr>
            <a:xfrm>
              <a:off x="-5957448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-586648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-589578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-595744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-5922519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6"/>
            <p:cNvSpPr/>
            <p:nvPr/>
          </p:nvSpPr>
          <p:spPr>
            <a:xfrm>
              <a:off x="-586648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-564072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-554984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-557906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-5640729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-560579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-554984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-5324081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-523312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-526234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-5324081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-528908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-523312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-500736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-4916402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-4945700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-500736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-497236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-491640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-469064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-4599754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-4628981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-4690643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-4655713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-45997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-437399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-4283035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-4312262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-437399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-433899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-428303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-4057275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-3966316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-3995614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-405727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-402227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-3966316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-3740556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-3649668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-367889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-3740556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-3705626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-3649668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-3423908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-3332949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-336217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-342390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-338890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-333294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-310718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-301622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-304552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-3107189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-307218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-301622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-2790470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-269958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-272880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-2790470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-275554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-269958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-2473822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7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-2382862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-2412089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-247382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-243882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0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-238286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-215710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-2066143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-2095441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-215710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-212210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-2066143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-184038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67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-1750136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7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-177872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-1840383" y="3580816"/>
              <a:ext cx="90318" cy="45266"/>
            </a:xfrm>
            <a:custGeom>
              <a:rect b="b" l="l" r="r" t="t"/>
              <a:pathLst>
                <a:path extrusionOk="0" h="635" w="1267">
                  <a:moveTo>
                    <a:pt x="0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-18054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-1750136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-152373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8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2" y="2418"/>
                  </a:lnTo>
                  <a:lnTo>
                    <a:pt x="1268" y="2026"/>
                  </a:lnTo>
                  <a:lnTo>
                    <a:pt x="2053" y="2418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-1433417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-146200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0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-1523735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8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6"/>
            <p:cNvSpPr/>
            <p:nvPr/>
          </p:nvSpPr>
          <p:spPr>
            <a:xfrm>
              <a:off x="-148873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-143341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6"/>
            <p:cNvSpPr/>
            <p:nvPr/>
          </p:nvSpPr>
          <p:spPr>
            <a:xfrm>
              <a:off x="-1207016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-1116698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-1145354" y="3515305"/>
              <a:ext cx="28728" cy="95451"/>
            </a:xfrm>
            <a:custGeom>
              <a:rect b="b" l="l" r="r" t="t"/>
              <a:pathLst>
                <a:path extrusionOk="0" h="1339" w="403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-1207016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-117201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-111669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60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Google Shape;1153;p46"/>
          <p:cNvSpPr txBox="1"/>
          <p:nvPr>
            <p:ph type="title"/>
          </p:nvPr>
        </p:nvSpPr>
        <p:spPr>
          <a:xfrm>
            <a:off x="2573100" y="600825"/>
            <a:ext cx="3997800" cy="100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4" name="Google Shape;1154;p46"/>
          <p:cNvSpPr txBox="1"/>
          <p:nvPr>
            <p:ph idx="1" type="subTitle"/>
          </p:nvPr>
        </p:nvSpPr>
        <p:spPr>
          <a:xfrm>
            <a:off x="3077100" y="2268075"/>
            <a:ext cx="2989800" cy="43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5" name="Google Shape;1155;p46"/>
          <p:cNvSpPr txBox="1"/>
          <p:nvPr>
            <p:ph idx="2" type="subTitle"/>
          </p:nvPr>
        </p:nvSpPr>
        <p:spPr>
          <a:xfrm>
            <a:off x="3360750" y="2707250"/>
            <a:ext cx="2422500" cy="89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6" name="Google Shape;1156;p46"/>
          <p:cNvSpPr txBox="1"/>
          <p:nvPr/>
        </p:nvSpPr>
        <p:spPr>
          <a:xfrm>
            <a:off x="2150550" y="3814175"/>
            <a:ext cx="4842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,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47"/>
          <p:cNvGrpSpPr/>
          <p:nvPr/>
        </p:nvGrpSpPr>
        <p:grpSpPr>
          <a:xfrm>
            <a:off x="-698967" y="-342306"/>
            <a:ext cx="10825814" cy="1385856"/>
            <a:chOff x="-305650" y="585000"/>
            <a:chExt cx="8429350" cy="1079075"/>
          </a:xfrm>
        </p:grpSpPr>
        <p:sp>
          <p:nvSpPr>
            <p:cNvPr id="1159" name="Google Shape;1159;p47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-305650" y="585000"/>
              <a:ext cx="2876275" cy="736050"/>
            </a:xfrm>
            <a:custGeom>
              <a:rect b="b" l="l" r="r" t="t"/>
              <a:pathLst>
                <a:path extrusionOk="0" h="29442" w="115051">
                  <a:moveTo>
                    <a:pt x="9118" y="1"/>
                  </a:moveTo>
                  <a:cubicBezTo>
                    <a:pt x="7298" y="10599"/>
                    <a:pt x="5282" y="21109"/>
                    <a:pt x="1" y="29441"/>
                  </a:cubicBezTo>
                  <a:cubicBezTo>
                    <a:pt x="35329" y="10724"/>
                    <a:pt x="74976" y="1749"/>
                    <a:pt x="11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323550" y="585000"/>
              <a:ext cx="4768025" cy="1079075"/>
            </a:xfrm>
            <a:custGeom>
              <a:rect b="b" l="l" r="r" t="t"/>
              <a:pathLst>
                <a:path extrusionOk="0" h="43163" w="190721">
                  <a:moveTo>
                    <a:pt x="174787" y="7316"/>
                  </a:moveTo>
                  <a:cubicBezTo>
                    <a:pt x="170719" y="4176"/>
                    <a:pt x="166205" y="1839"/>
                    <a:pt x="161423" y="1"/>
                  </a:cubicBezTo>
                  <a:lnTo>
                    <a:pt x="1" y="1"/>
                  </a:lnTo>
                  <a:cubicBezTo>
                    <a:pt x="6531" y="268"/>
                    <a:pt x="13044" y="714"/>
                    <a:pt x="19538" y="1339"/>
                  </a:cubicBezTo>
                  <a:cubicBezTo>
                    <a:pt x="35846" y="2891"/>
                    <a:pt x="52012" y="5425"/>
                    <a:pt x="68035" y="8726"/>
                  </a:cubicBezTo>
                  <a:cubicBezTo>
                    <a:pt x="107271" y="16773"/>
                    <a:pt x="145650" y="29370"/>
                    <a:pt x="183298" y="43162"/>
                  </a:cubicBezTo>
                  <a:cubicBezTo>
                    <a:pt x="190721" y="31671"/>
                    <a:pt x="185600" y="15720"/>
                    <a:pt x="174787" y="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-274425" y="585000"/>
              <a:ext cx="1645125" cy="584375"/>
            </a:xfrm>
            <a:custGeom>
              <a:rect b="b" l="l" r="r" t="t"/>
              <a:pathLst>
                <a:path extrusionOk="0" h="23375" w="65805">
                  <a:moveTo>
                    <a:pt x="8030" y="1"/>
                  </a:moveTo>
                  <a:cubicBezTo>
                    <a:pt x="6406" y="8476"/>
                    <a:pt x="4265" y="16648"/>
                    <a:pt x="1" y="23375"/>
                  </a:cubicBezTo>
                  <a:cubicBezTo>
                    <a:pt x="20716" y="12401"/>
                    <a:pt x="42912" y="4783"/>
                    <a:pt x="65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4706350" y="585000"/>
              <a:ext cx="3416450" cy="927400"/>
            </a:xfrm>
            <a:custGeom>
              <a:rect b="b" l="l" r="r" t="t"/>
              <a:pathLst>
                <a:path extrusionOk="0" h="37096" w="136658">
                  <a:moveTo>
                    <a:pt x="120724" y="1250"/>
                  </a:moveTo>
                  <a:cubicBezTo>
                    <a:pt x="120153" y="822"/>
                    <a:pt x="119582" y="393"/>
                    <a:pt x="118993" y="1"/>
                  </a:cubicBezTo>
                  <a:lnTo>
                    <a:pt x="1" y="1"/>
                  </a:lnTo>
                  <a:cubicBezTo>
                    <a:pt x="4676" y="822"/>
                    <a:pt x="9333" y="1714"/>
                    <a:pt x="13972" y="2659"/>
                  </a:cubicBezTo>
                  <a:cubicBezTo>
                    <a:pt x="53208" y="10724"/>
                    <a:pt x="91587" y="23321"/>
                    <a:pt x="129235" y="37096"/>
                  </a:cubicBezTo>
                  <a:cubicBezTo>
                    <a:pt x="136658" y="25605"/>
                    <a:pt x="131537" y="9654"/>
                    <a:pt x="120724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-247650" y="585000"/>
              <a:ext cx="1126350" cy="454575"/>
            </a:xfrm>
            <a:custGeom>
              <a:rect b="b" l="l" r="r" t="t"/>
              <a:pathLst>
                <a:path extrusionOk="0" h="18183" w="45054">
                  <a:moveTo>
                    <a:pt x="6941" y="1"/>
                  </a:moveTo>
                  <a:cubicBezTo>
                    <a:pt x="5425" y="6585"/>
                    <a:pt x="3390" y="12847"/>
                    <a:pt x="0" y="18182"/>
                  </a:cubicBezTo>
                  <a:cubicBezTo>
                    <a:pt x="14382" y="10564"/>
                    <a:pt x="29494" y="4551"/>
                    <a:pt x="4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5372775" y="585000"/>
              <a:ext cx="2750925" cy="797600"/>
            </a:xfrm>
            <a:custGeom>
              <a:rect b="b" l="l" r="r" t="t"/>
              <a:pathLst>
                <a:path extrusionOk="0" h="31904" w="110037">
                  <a:moveTo>
                    <a:pt x="1" y="1"/>
                  </a:moveTo>
                  <a:cubicBezTo>
                    <a:pt x="35204" y="8030"/>
                    <a:pt x="69730" y="19485"/>
                    <a:pt x="103649" y="31903"/>
                  </a:cubicBezTo>
                  <a:cubicBezTo>
                    <a:pt x="110036" y="22019"/>
                    <a:pt x="107128" y="8833"/>
                    <a:pt x="9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7" name="Google Shape;1167;p47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8" name="Google Shape;1168;p47"/>
          <p:cNvSpPr txBox="1"/>
          <p:nvPr>
            <p:ph idx="1" type="subTitle"/>
          </p:nvPr>
        </p:nvSpPr>
        <p:spPr>
          <a:xfrm>
            <a:off x="720000" y="1381450"/>
            <a:ext cx="3852000" cy="32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169" name="Google Shape;1169;p47"/>
          <p:cNvSpPr txBox="1"/>
          <p:nvPr>
            <p:ph idx="2" type="subTitle"/>
          </p:nvPr>
        </p:nvSpPr>
        <p:spPr>
          <a:xfrm>
            <a:off x="4572000" y="1381450"/>
            <a:ext cx="3852000" cy="32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48"/>
          <p:cNvGrpSpPr/>
          <p:nvPr/>
        </p:nvGrpSpPr>
        <p:grpSpPr>
          <a:xfrm>
            <a:off x="-874307" y="-3096782"/>
            <a:ext cx="10943120" cy="7654833"/>
            <a:chOff x="-4219997" y="-1378766"/>
            <a:chExt cx="6355628" cy="4445832"/>
          </a:xfrm>
        </p:grpSpPr>
        <p:sp>
          <p:nvSpPr>
            <p:cNvPr id="1172" name="Google Shape;1172;p48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-575409" y="336279"/>
              <a:ext cx="2711040" cy="646840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-4057824" y="-623217"/>
              <a:ext cx="6135571" cy="2110606"/>
            </a:xfrm>
            <a:custGeom>
              <a:rect b="b" l="l" r="r" t="t"/>
              <a:pathLst>
                <a:path extrusionOk="0" h="29608" w="86071">
                  <a:moveTo>
                    <a:pt x="23688" y="0"/>
                  </a:moveTo>
                  <a:cubicBezTo>
                    <a:pt x="19653" y="0"/>
                    <a:pt x="15625" y="595"/>
                    <a:pt x="11937" y="2185"/>
                  </a:cubicBezTo>
                  <a:cubicBezTo>
                    <a:pt x="6950" y="4335"/>
                    <a:pt x="2659" y="8510"/>
                    <a:pt x="1276" y="13764"/>
                  </a:cubicBezTo>
                  <a:cubicBezTo>
                    <a:pt x="1" y="18653"/>
                    <a:pt x="1883" y="24880"/>
                    <a:pt x="90" y="29608"/>
                  </a:cubicBezTo>
                  <a:cubicBezTo>
                    <a:pt x="11464" y="20223"/>
                    <a:pt x="26059" y="15361"/>
                    <a:pt x="40716" y="13773"/>
                  </a:cubicBezTo>
                  <a:cubicBezTo>
                    <a:pt x="44968" y="13312"/>
                    <a:pt x="49233" y="13111"/>
                    <a:pt x="53503" y="13111"/>
                  </a:cubicBezTo>
                  <a:cubicBezTo>
                    <a:pt x="63954" y="13111"/>
                    <a:pt x="74428" y="14315"/>
                    <a:pt x="84777" y="15860"/>
                  </a:cubicBezTo>
                  <a:cubicBezTo>
                    <a:pt x="86071" y="12533"/>
                    <a:pt x="83921" y="8724"/>
                    <a:pt x="80718" y="7145"/>
                  </a:cubicBezTo>
                  <a:cubicBezTo>
                    <a:pt x="77507" y="5575"/>
                    <a:pt x="73778" y="5637"/>
                    <a:pt x="70200" y="5601"/>
                  </a:cubicBezTo>
                  <a:cubicBezTo>
                    <a:pt x="61404" y="5521"/>
                    <a:pt x="52617" y="4656"/>
                    <a:pt x="43981" y="3023"/>
                  </a:cubicBezTo>
                  <a:cubicBezTo>
                    <a:pt x="38647" y="2015"/>
                    <a:pt x="33348" y="713"/>
                    <a:pt x="27941" y="204"/>
                  </a:cubicBezTo>
                  <a:cubicBezTo>
                    <a:pt x="26533" y="74"/>
                    <a:pt x="25110" y="0"/>
                    <a:pt x="236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-4057824" y="-738057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0"/>
                  </a:cubicBezTo>
                  <a:cubicBezTo>
                    <a:pt x="1" y="18658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69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1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3"/>
                    <a:pt x="70200" y="5598"/>
                  </a:cubicBezTo>
                  <a:cubicBezTo>
                    <a:pt x="61404" y="5517"/>
                    <a:pt x="52617" y="4661"/>
                    <a:pt x="43981" y="3028"/>
                  </a:cubicBezTo>
                  <a:cubicBezTo>
                    <a:pt x="38647" y="2011"/>
                    <a:pt x="33348" y="709"/>
                    <a:pt x="27941" y="209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-4057824" y="-836644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2" y="0"/>
                  </a:moveTo>
                  <a:cubicBezTo>
                    <a:pt x="19629" y="0"/>
                    <a:pt x="15613" y="596"/>
                    <a:pt x="11937" y="2181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49"/>
                    <a:pt x="1883" y="24876"/>
                    <a:pt x="90" y="29604"/>
                  </a:cubicBezTo>
                  <a:cubicBezTo>
                    <a:pt x="11464" y="20219"/>
                    <a:pt x="26059" y="15357"/>
                    <a:pt x="40716" y="13770"/>
                  </a:cubicBezTo>
                  <a:cubicBezTo>
                    <a:pt x="44968" y="13309"/>
                    <a:pt x="49233" y="13108"/>
                    <a:pt x="53503" y="13108"/>
                  </a:cubicBezTo>
                  <a:cubicBezTo>
                    <a:pt x="63954" y="13108"/>
                    <a:pt x="74428" y="14312"/>
                    <a:pt x="84777" y="15857"/>
                  </a:cubicBezTo>
                  <a:cubicBezTo>
                    <a:pt x="86071" y="12529"/>
                    <a:pt x="83921" y="8720"/>
                    <a:pt x="80718" y="7141"/>
                  </a:cubicBezTo>
                  <a:cubicBezTo>
                    <a:pt x="77507" y="5571"/>
                    <a:pt x="73778" y="5634"/>
                    <a:pt x="70200" y="5598"/>
                  </a:cubicBezTo>
                  <a:cubicBezTo>
                    <a:pt x="61404" y="5518"/>
                    <a:pt x="52617" y="4661"/>
                    <a:pt x="43981" y="3020"/>
                  </a:cubicBezTo>
                  <a:cubicBezTo>
                    <a:pt x="38647" y="2012"/>
                    <a:pt x="33348" y="709"/>
                    <a:pt x="27941" y="210"/>
                  </a:cubicBezTo>
                  <a:cubicBezTo>
                    <a:pt x="26521" y="76"/>
                    <a:pt x="25086" y="0"/>
                    <a:pt x="2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-4057824" y="-951769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0"/>
                  </a:cubicBezTo>
                  <a:cubicBezTo>
                    <a:pt x="6950" y="4340"/>
                    <a:pt x="2659" y="8506"/>
                    <a:pt x="1276" y="13761"/>
                  </a:cubicBezTo>
                  <a:cubicBezTo>
                    <a:pt x="1" y="18659"/>
                    <a:pt x="1883" y="24876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09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0"/>
                  </a:cubicBezTo>
                  <a:cubicBezTo>
                    <a:pt x="77507" y="5571"/>
                    <a:pt x="73778" y="5634"/>
                    <a:pt x="70200" y="5607"/>
                  </a:cubicBezTo>
                  <a:cubicBezTo>
                    <a:pt x="61404" y="5527"/>
                    <a:pt x="52617" y="4661"/>
                    <a:pt x="43981" y="3029"/>
                  </a:cubicBezTo>
                  <a:cubicBezTo>
                    <a:pt x="38647" y="2021"/>
                    <a:pt x="33348" y="718"/>
                    <a:pt x="27941" y="210"/>
                  </a:cubicBezTo>
                  <a:cubicBezTo>
                    <a:pt x="26522" y="76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-4057824" y="-1050356"/>
              <a:ext cx="6135571" cy="2110392"/>
            </a:xfrm>
            <a:custGeom>
              <a:rect b="b" l="l" r="r" t="t"/>
              <a:pathLst>
                <a:path extrusionOk="0" h="29605" w="86071">
                  <a:moveTo>
                    <a:pt x="23657" y="1"/>
                  </a:moveTo>
                  <a:cubicBezTo>
                    <a:pt x="19632" y="1"/>
                    <a:pt x="15615" y="598"/>
                    <a:pt x="11937" y="2191"/>
                  </a:cubicBezTo>
                  <a:cubicBezTo>
                    <a:pt x="6950" y="4341"/>
                    <a:pt x="2659" y="8507"/>
                    <a:pt x="1276" y="13761"/>
                  </a:cubicBezTo>
                  <a:cubicBezTo>
                    <a:pt x="1" y="18659"/>
                    <a:pt x="1883" y="24877"/>
                    <a:pt x="90" y="29605"/>
                  </a:cubicBezTo>
                  <a:cubicBezTo>
                    <a:pt x="11464" y="20220"/>
                    <a:pt x="26059" y="15358"/>
                    <a:pt x="40716" y="13770"/>
                  </a:cubicBezTo>
                  <a:cubicBezTo>
                    <a:pt x="44965" y="13310"/>
                    <a:pt x="49229" y="13109"/>
                    <a:pt x="53496" y="13109"/>
                  </a:cubicBezTo>
                  <a:cubicBezTo>
                    <a:pt x="63949" y="13109"/>
                    <a:pt x="74426" y="14314"/>
                    <a:pt x="84777" y="15866"/>
                  </a:cubicBezTo>
                  <a:cubicBezTo>
                    <a:pt x="86071" y="12530"/>
                    <a:pt x="83921" y="8721"/>
                    <a:pt x="80718" y="7151"/>
                  </a:cubicBezTo>
                  <a:cubicBezTo>
                    <a:pt x="77507" y="5572"/>
                    <a:pt x="73778" y="5634"/>
                    <a:pt x="70200" y="5607"/>
                  </a:cubicBezTo>
                  <a:cubicBezTo>
                    <a:pt x="61404" y="5527"/>
                    <a:pt x="52617" y="4662"/>
                    <a:pt x="43981" y="3029"/>
                  </a:cubicBezTo>
                  <a:cubicBezTo>
                    <a:pt x="38647" y="2021"/>
                    <a:pt x="33348" y="710"/>
                    <a:pt x="27941" y="210"/>
                  </a:cubicBezTo>
                  <a:cubicBezTo>
                    <a:pt x="26522" y="77"/>
                    <a:pt x="25089" y="1"/>
                    <a:pt x="2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-4057824" y="-1165339"/>
              <a:ext cx="6135571" cy="2110963"/>
            </a:xfrm>
            <a:custGeom>
              <a:rect b="b" l="l" r="r" t="t"/>
              <a:pathLst>
                <a:path extrusionOk="0" h="29613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8"/>
                  </a:cubicBezTo>
                  <a:cubicBezTo>
                    <a:pt x="1" y="18657"/>
                    <a:pt x="1883" y="24884"/>
                    <a:pt x="90" y="29612"/>
                  </a:cubicBezTo>
                  <a:cubicBezTo>
                    <a:pt x="11464" y="20227"/>
                    <a:pt x="26059" y="15356"/>
                    <a:pt x="40716" y="13768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8"/>
                    <a:pt x="83921" y="8719"/>
                    <a:pt x="80718" y="7149"/>
                  </a:cubicBezTo>
                  <a:cubicBezTo>
                    <a:pt x="77507" y="5570"/>
                    <a:pt x="73778" y="5632"/>
                    <a:pt x="70200" y="5606"/>
                  </a:cubicBezTo>
                  <a:cubicBezTo>
                    <a:pt x="61404" y="5525"/>
                    <a:pt x="52617" y="4660"/>
                    <a:pt x="43981" y="3027"/>
                  </a:cubicBezTo>
                  <a:cubicBezTo>
                    <a:pt x="38647" y="2019"/>
                    <a:pt x="33348" y="717"/>
                    <a:pt x="27941" y="208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-4057824" y="-1263926"/>
              <a:ext cx="6135571" cy="2110321"/>
            </a:xfrm>
            <a:custGeom>
              <a:rect b="b" l="l" r="r" t="t"/>
              <a:pathLst>
                <a:path extrusionOk="0" h="29604" w="86071">
                  <a:moveTo>
                    <a:pt x="23678" y="1"/>
                  </a:moveTo>
                  <a:cubicBezTo>
                    <a:pt x="19646" y="1"/>
                    <a:pt x="15621" y="601"/>
                    <a:pt x="11937" y="2189"/>
                  </a:cubicBezTo>
                  <a:cubicBezTo>
                    <a:pt x="6950" y="4339"/>
                    <a:pt x="2659" y="8514"/>
                    <a:pt x="1276" y="13760"/>
                  </a:cubicBezTo>
                  <a:cubicBezTo>
                    <a:pt x="1" y="18657"/>
                    <a:pt x="1883" y="24884"/>
                    <a:pt x="90" y="29603"/>
                  </a:cubicBezTo>
                  <a:cubicBezTo>
                    <a:pt x="11464" y="20218"/>
                    <a:pt x="26059" y="15357"/>
                    <a:pt x="40716" y="13769"/>
                  </a:cubicBezTo>
                  <a:cubicBezTo>
                    <a:pt x="44965" y="13308"/>
                    <a:pt x="49229" y="13107"/>
                    <a:pt x="53496" y="13107"/>
                  </a:cubicBezTo>
                  <a:cubicBezTo>
                    <a:pt x="63949" y="13107"/>
                    <a:pt x="74426" y="14313"/>
                    <a:pt x="84777" y="15865"/>
                  </a:cubicBezTo>
                  <a:cubicBezTo>
                    <a:pt x="86071" y="12529"/>
                    <a:pt x="83921" y="8719"/>
                    <a:pt x="80718" y="7149"/>
                  </a:cubicBezTo>
                  <a:cubicBezTo>
                    <a:pt x="77507" y="5570"/>
                    <a:pt x="73778" y="5633"/>
                    <a:pt x="70200" y="5606"/>
                  </a:cubicBezTo>
                  <a:cubicBezTo>
                    <a:pt x="61404" y="5526"/>
                    <a:pt x="52617" y="4660"/>
                    <a:pt x="43981" y="3028"/>
                  </a:cubicBezTo>
                  <a:cubicBezTo>
                    <a:pt x="38647" y="2020"/>
                    <a:pt x="33348" y="717"/>
                    <a:pt x="27941" y="209"/>
                  </a:cubicBezTo>
                  <a:cubicBezTo>
                    <a:pt x="26529" y="76"/>
                    <a:pt x="25103" y="1"/>
                    <a:pt x="2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-4057824" y="-1378766"/>
              <a:ext cx="6135571" cy="2110678"/>
            </a:xfrm>
            <a:custGeom>
              <a:rect b="b" l="l" r="r" t="t"/>
              <a:pathLst>
                <a:path extrusionOk="0" h="29609" w="86071">
                  <a:moveTo>
                    <a:pt x="23688" y="1"/>
                  </a:moveTo>
                  <a:cubicBezTo>
                    <a:pt x="19653" y="1"/>
                    <a:pt x="15625" y="596"/>
                    <a:pt x="11937" y="2185"/>
                  </a:cubicBezTo>
                  <a:cubicBezTo>
                    <a:pt x="6950" y="4335"/>
                    <a:pt x="2659" y="8510"/>
                    <a:pt x="1276" y="13765"/>
                  </a:cubicBezTo>
                  <a:cubicBezTo>
                    <a:pt x="1" y="18654"/>
                    <a:pt x="1883" y="24880"/>
                    <a:pt x="90" y="29609"/>
                  </a:cubicBezTo>
                  <a:cubicBezTo>
                    <a:pt x="11464" y="20224"/>
                    <a:pt x="26059" y="15353"/>
                    <a:pt x="40716" y="13765"/>
                  </a:cubicBezTo>
                  <a:cubicBezTo>
                    <a:pt x="44965" y="13305"/>
                    <a:pt x="49229" y="13104"/>
                    <a:pt x="53496" y="13104"/>
                  </a:cubicBezTo>
                  <a:cubicBezTo>
                    <a:pt x="63949" y="13104"/>
                    <a:pt x="74426" y="14309"/>
                    <a:pt x="84777" y="15861"/>
                  </a:cubicBezTo>
                  <a:cubicBezTo>
                    <a:pt x="86071" y="12525"/>
                    <a:pt x="83921" y="8716"/>
                    <a:pt x="80718" y="7146"/>
                  </a:cubicBezTo>
                  <a:cubicBezTo>
                    <a:pt x="77507" y="5566"/>
                    <a:pt x="73778" y="5638"/>
                    <a:pt x="70200" y="5602"/>
                  </a:cubicBezTo>
                  <a:cubicBezTo>
                    <a:pt x="61404" y="5522"/>
                    <a:pt x="52617" y="4657"/>
                    <a:pt x="43981" y="3024"/>
                  </a:cubicBezTo>
                  <a:cubicBezTo>
                    <a:pt x="38647" y="2016"/>
                    <a:pt x="33348" y="713"/>
                    <a:pt x="27941" y="205"/>
                  </a:cubicBezTo>
                  <a:cubicBezTo>
                    <a:pt x="26533" y="75"/>
                    <a:pt x="25110" y="1"/>
                    <a:pt x="23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-351574" y="432300"/>
              <a:ext cx="108211" cy="103720"/>
            </a:xfrm>
            <a:custGeom>
              <a:rect b="b" l="l" r="r" t="t"/>
              <a:pathLst>
                <a:path extrusionOk="0" h="1455" w="1518">
                  <a:moveTo>
                    <a:pt x="1437" y="1"/>
                  </a:moveTo>
                  <a:lnTo>
                    <a:pt x="1437" y="1"/>
                  </a:lnTo>
                  <a:cubicBezTo>
                    <a:pt x="1258" y="144"/>
                    <a:pt x="1080" y="286"/>
                    <a:pt x="902" y="429"/>
                  </a:cubicBezTo>
                  <a:cubicBezTo>
                    <a:pt x="768" y="438"/>
                    <a:pt x="634" y="456"/>
                    <a:pt x="500" y="474"/>
                  </a:cubicBezTo>
                  <a:cubicBezTo>
                    <a:pt x="482" y="599"/>
                    <a:pt x="464" y="723"/>
                    <a:pt x="447" y="857"/>
                  </a:cubicBezTo>
                  <a:cubicBezTo>
                    <a:pt x="295" y="1018"/>
                    <a:pt x="143" y="1178"/>
                    <a:pt x="1" y="1339"/>
                  </a:cubicBezTo>
                  <a:cubicBezTo>
                    <a:pt x="152" y="1276"/>
                    <a:pt x="313" y="1223"/>
                    <a:pt x="473" y="1169"/>
                  </a:cubicBezTo>
                  <a:cubicBezTo>
                    <a:pt x="509" y="1259"/>
                    <a:pt x="545" y="1357"/>
                    <a:pt x="580" y="1455"/>
                  </a:cubicBezTo>
                  <a:cubicBezTo>
                    <a:pt x="705" y="1276"/>
                    <a:pt x="830" y="1107"/>
                    <a:pt x="955" y="938"/>
                  </a:cubicBezTo>
                  <a:cubicBezTo>
                    <a:pt x="1142" y="822"/>
                    <a:pt x="1330" y="714"/>
                    <a:pt x="1517" y="607"/>
                  </a:cubicBezTo>
                  <a:cubicBezTo>
                    <a:pt x="1419" y="554"/>
                    <a:pt x="1330" y="509"/>
                    <a:pt x="1232" y="465"/>
                  </a:cubicBezTo>
                  <a:cubicBezTo>
                    <a:pt x="1303" y="313"/>
                    <a:pt x="1374" y="152"/>
                    <a:pt x="1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-229463" y="448838"/>
              <a:ext cx="129810" cy="118404"/>
            </a:xfrm>
            <a:custGeom>
              <a:rect b="b" l="l" r="r" t="t"/>
              <a:pathLst>
                <a:path extrusionOk="0" h="1661" w="1821">
                  <a:moveTo>
                    <a:pt x="1704" y="1"/>
                  </a:moveTo>
                  <a:cubicBezTo>
                    <a:pt x="1490" y="161"/>
                    <a:pt x="1276" y="313"/>
                    <a:pt x="1071" y="474"/>
                  </a:cubicBezTo>
                  <a:cubicBezTo>
                    <a:pt x="910" y="482"/>
                    <a:pt x="750" y="482"/>
                    <a:pt x="589" y="491"/>
                  </a:cubicBezTo>
                  <a:cubicBezTo>
                    <a:pt x="571" y="643"/>
                    <a:pt x="553" y="795"/>
                    <a:pt x="527" y="946"/>
                  </a:cubicBezTo>
                  <a:cubicBezTo>
                    <a:pt x="357" y="1125"/>
                    <a:pt x="179" y="1303"/>
                    <a:pt x="0" y="1473"/>
                  </a:cubicBezTo>
                  <a:cubicBezTo>
                    <a:pt x="188" y="1419"/>
                    <a:pt x="375" y="1366"/>
                    <a:pt x="571" y="1312"/>
                  </a:cubicBezTo>
                  <a:cubicBezTo>
                    <a:pt x="616" y="1428"/>
                    <a:pt x="669" y="1544"/>
                    <a:pt x="714" y="1660"/>
                  </a:cubicBezTo>
                  <a:cubicBezTo>
                    <a:pt x="866" y="1464"/>
                    <a:pt x="1008" y="1268"/>
                    <a:pt x="1151" y="1080"/>
                  </a:cubicBezTo>
                  <a:cubicBezTo>
                    <a:pt x="1374" y="964"/>
                    <a:pt x="1597" y="839"/>
                    <a:pt x="1820" y="723"/>
                  </a:cubicBezTo>
                  <a:cubicBezTo>
                    <a:pt x="1704" y="661"/>
                    <a:pt x="1588" y="598"/>
                    <a:pt x="1472" y="545"/>
                  </a:cubicBezTo>
                  <a:cubicBezTo>
                    <a:pt x="1553" y="358"/>
                    <a:pt x="1624" y="179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-78767" y="478778"/>
              <a:ext cx="159678" cy="137366"/>
            </a:xfrm>
            <a:custGeom>
              <a:rect b="b" l="l" r="r" t="t"/>
              <a:pathLst>
                <a:path extrusionOk="0" h="1927" w="2240">
                  <a:moveTo>
                    <a:pt x="2053" y="0"/>
                  </a:moveTo>
                  <a:cubicBezTo>
                    <a:pt x="1794" y="178"/>
                    <a:pt x="1535" y="348"/>
                    <a:pt x="1285" y="517"/>
                  </a:cubicBezTo>
                  <a:cubicBezTo>
                    <a:pt x="1080" y="517"/>
                    <a:pt x="875" y="517"/>
                    <a:pt x="679" y="509"/>
                  </a:cubicBezTo>
                  <a:cubicBezTo>
                    <a:pt x="661" y="687"/>
                    <a:pt x="643" y="865"/>
                    <a:pt x="625" y="1044"/>
                  </a:cubicBezTo>
                  <a:cubicBezTo>
                    <a:pt x="420" y="1249"/>
                    <a:pt x="206" y="1445"/>
                    <a:pt x="1" y="1641"/>
                  </a:cubicBezTo>
                  <a:cubicBezTo>
                    <a:pt x="224" y="1597"/>
                    <a:pt x="456" y="1543"/>
                    <a:pt x="697" y="1499"/>
                  </a:cubicBezTo>
                  <a:cubicBezTo>
                    <a:pt x="759" y="1641"/>
                    <a:pt x="821" y="1784"/>
                    <a:pt x="893" y="1927"/>
                  </a:cubicBezTo>
                  <a:cubicBezTo>
                    <a:pt x="1062" y="1704"/>
                    <a:pt x="1241" y="1481"/>
                    <a:pt x="1410" y="1258"/>
                  </a:cubicBezTo>
                  <a:cubicBezTo>
                    <a:pt x="1678" y="1133"/>
                    <a:pt x="1954" y="1008"/>
                    <a:pt x="2240" y="883"/>
                  </a:cubicBezTo>
                  <a:cubicBezTo>
                    <a:pt x="2088" y="803"/>
                    <a:pt x="1937" y="714"/>
                    <a:pt x="1785" y="633"/>
                  </a:cubicBezTo>
                  <a:cubicBezTo>
                    <a:pt x="1874" y="419"/>
                    <a:pt x="1963" y="214"/>
                    <a:pt x="2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111992" y="528321"/>
              <a:ext cx="204873" cy="162886"/>
            </a:xfrm>
            <a:custGeom>
              <a:rect b="b" l="l" r="r" t="t"/>
              <a:pathLst>
                <a:path extrusionOk="0" h="2285" w="2874">
                  <a:moveTo>
                    <a:pt x="2570" y="1"/>
                  </a:moveTo>
                  <a:cubicBezTo>
                    <a:pt x="2240" y="197"/>
                    <a:pt x="1910" y="393"/>
                    <a:pt x="1589" y="581"/>
                  </a:cubicBezTo>
                  <a:cubicBezTo>
                    <a:pt x="1330" y="563"/>
                    <a:pt x="1071" y="536"/>
                    <a:pt x="813" y="518"/>
                  </a:cubicBezTo>
                  <a:cubicBezTo>
                    <a:pt x="804" y="732"/>
                    <a:pt x="786" y="946"/>
                    <a:pt x="777" y="1170"/>
                  </a:cubicBezTo>
                  <a:cubicBezTo>
                    <a:pt x="518" y="1401"/>
                    <a:pt x="260" y="1624"/>
                    <a:pt x="1" y="1848"/>
                  </a:cubicBezTo>
                  <a:cubicBezTo>
                    <a:pt x="286" y="1812"/>
                    <a:pt x="581" y="1776"/>
                    <a:pt x="884" y="1732"/>
                  </a:cubicBezTo>
                  <a:cubicBezTo>
                    <a:pt x="982" y="1910"/>
                    <a:pt x="1071" y="2097"/>
                    <a:pt x="1170" y="2285"/>
                  </a:cubicBezTo>
                  <a:cubicBezTo>
                    <a:pt x="1384" y="2026"/>
                    <a:pt x="1589" y="1767"/>
                    <a:pt x="1803" y="1500"/>
                  </a:cubicBezTo>
                  <a:cubicBezTo>
                    <a:pt x="2151" y="1375"/>
                    <a:pt x="2508" y="1241"/>
                    <a:pt x="2874" y="1116"/>
                  </a:cubicBezTo>
                  <a:cubicBezTo>
                    <a:pt x="2659" y="991"/>
                    <a:pt x="2454" y="875"/>
                    <a:pt x="2258" y="768"/>
                  </a:cubicBezTo>
                  <a:cubicBezTo>
                    <a:pt x="2365" y="509"/>
                    <a:pt x="2463" y="260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366408" y="610370"/>
              <a:ext cx="276087" cy="197887"/>
            </a:xfrm>
            <a:custGeom>
              <a:rect b="b" l="l" r="r" t="t"/>
              <a:pathLst>
                <a:path extrusionOk="0" h="2776" w="3873">
                  <a:moveTo>
                    <a:pt x="3355" y="1"/>
                  </a:moveTo>
                  <a:lnTo>
                    <a:pt x="3355" y="1"/>
                  </a:lnTo>
                  <a:cubicBezTo>
                    <a:pt x="2918" y="215"/>
                    <a:pt x="2480" y="429"/>
                    <a:pt x="2061" y="643"/>
                  </a:cubicBezTo>
                  <a:cubicBezTo>
                    <a:pt x="1695" y="589"/>
                    <a:pt x="1339" y="536"/>
                    <a:pt x="1000" y="491"/>
                  </a:cubicBezTo>
                  <a:cubicBezTo>
                    <a:pt x="1000" y="759"/>
                    <a:pt x="991" y="1036"/>
                    <a:pt x="991" y="1312"/>
                  </a:cubicBezTo>
                  <a:cubicBezTo>
                    <a:pt x="661" y="1571"/>
                    <a:pt x="330" y="1829"/>
                    <a:pt x="0" y="2088"/>
                  </a:cubicBezTo>
                  <a:cubicBezTo>
                    <a:pt x="384" y="2070"/>
                    <a:pt x="777" y="2053"/>
                    <a:pt x="1187" y="2035"/>
                  </a:cubicBezTo>
                  <a:cubicBezTo>
                    <a:pt x="1330" y="2276"/>
                    <a:pt x="1472" y="2525"/>
                    <a:pt x="1615" y="2775"/>
                  </a:cubicBezTo>
                  <a:cubicBezTo>
                    <a:pt x="1883" y="2463"/>
                    <a:pt x="2159" y="2151"/>
                    <a:pt x="2427" y="1838"/>
                  </a:cubicBezTo>
                  <a:cubicBezTo>
                    <a:pt x="2900" y="1714"/>
                    <a:pt x="3381" y="1580"/>
                    <a:pt x="3872" y="1455"/>
                  </a:cubicBezTo>
                  <a:cubicBezTo>
                    <a:pt x="3569" y="1276"/>
                    <a:pt x="3274" y="1107"/>
                    <a:pt x="2989" y="937"/>
                  </a:cubicBezTo>
                  <a:cubicBezTo>
                    <a:pt x="3114" y="625"/>
                    <a:pt x="3239" y="313"/>
                    <a:pt x="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726968" y="747736"/>
              <a:ext cx="403901" cy="250638"/>
            </a:xfrm>
            <a:custGeom>
              <a:rect b="b" l="l" r="r" t="t"/>
              <a:pathLst>
                <a:path extrusionOk="0" h="3516" w="5666">
                  <a:moveTo>
                    <a:pt x="4702" y="1"/>
                  </a:moveTo>
                  <a:lnTo>
                    <a:pt x="4702" y="1"/>
                  </a:lnTo>
                  <a:cubicBezTo>
                    <a:pt x="4069" y="241"/>
                    <a:pt x="3453" y="482"/>
                    <a:pt x="2846" y="714"/>
                  </a:cubicBezTo>
                  <a:cubicBezTo>
                    <a:pt x="2311" y="598"/>
                    <a:pt x="1785" y="491"/>
                    <a:pt x="1276" y="393"/>
                  </a:cubicBezTo>
                  <a:lnTo>
                    <a:pt x="1276" y="393"/>
                  </a:lnTo>
                  <a:cubicBezTo>
                    <a:pt x="1303" y="750"/>
                    <a:pt x="1330" y="1107"/>
                    <a:pt x="1357" y="1473"/>
                  </a:cubicBezTo>
                  <a:cubicBezTo>
                    <a:pt x="902" y="1776"/>
                    <a:pt x="447" y="2079"/>
                    <a:pt x="1" y="2383"/>
                  </a:cubicBezTo>
                  <a:cubicBezTo>
                    <a:pt x="554" y="2409"/>
                    <a:pt x="1125" y="2436"/>
                    <a:pt x="1713" y="2463"/>
                  </a:cubicBezTo>
                  <a:cubicBezTo>
                    <a:pt x="1945" y="2802"/>
                    <a:pt x="2186" y="3159"/>
                    <a:pt x="2427" y="3515"/>
                  </a:cubicBezTo>
                  <a:cubicBezTo>
                    <a:pt x="2793" y="3132"/>
                    <a:pt x="3159" y="2748"/>
                    <a:pt x="3524" y="2365"/>
                  </a:cubicBezTo>
                  <a:cubicBezTo>
                    <a:pt x="4211" y="2249"/>
                    <a:pt x="4925" y="2142"/>
                    <a:pt x="5665" y="2026"/>
                  </a:cubicBezTo>
                  <a:cubicBezTo>
                    <a:pt x="5184" y="1749"/>
                    <a:pt x="4720" y="1481"/>
                    <a:pt x="4265" y="1223"/>
                  </a:cubicBezTo>
                  <a:cubicBezTo>
                    <a:pt x="4408" y="812"/>
                    <a:pt x="4559" y="411"/>
                    <a:pt x="4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289763" y="998945"/>
              <a:ext cx="667156" cy="336465"/>
            </a:xfrm>
            <a:custGeom>
              <a:rect b="b" l="l" r="r" t="t"/>
              <a:pathLst>
                <a:path extrusionOk="0" h="4720" w="9359">
                  <a:moveTo>
                    <a:pt x="7316" y="0"/>
                  </a:moveTo>
                  <a:lnTo>
                    <a:pt x="7316" y="0"/>
                  </a:lnTo>
                  <a:cubicBezTo>
                    <a:pt x="6290" y="250"/>
                    <a:pt x="5300" y="491"/>
                    <a:pt x="4336" y="732"/>
                  </a:cubicBezTo>
                  <a:cubicBezTo>
                    <a:pt x="3435" y="491"/>
                    <a:pt x="2570" y="259"/>
                    <a:pt x="1740" y="45"/>
                  </a:cubicBezTo>
                  <a:lnTo>
                    <a:pt x="1740" y="45"/>
                  </a:lnTo>
                  <a:cubicBezTo>
                    <a:pt x="1838" y="545"/>
                    <a:pt x="1937" y="1053"/>
                    <a:pt x="2026" y="1579"/>
                  </a:cubicBezTo>
                  <a:cubicBezTo>
                    <a:pt x="1339" y="1945"/>
                    <a:pt x="661" y="2293"/>
                    <a:pt x="1" y="2650"/>
                  </a:cubicBezTo>
                  <a:cubicBezTo>
                    <a:pt x="884" y="2775"/>
                    <a:pt x="1803" y="2918"/>
                    <a:pt x="2766" y="3060"/>
                  </a:cubicBezTo>
                  <a:cubicBezTo>
                    <a:pt x="3194" y="3596"/>
                    <a:pt x="3649" y="4149"/>
                    <a:pt x="4104" y="4720"/>
                  </a:cubicBezTo>
                  <a:cubicBezTo>
                    <a:pt x="4649" y="4220"/>
                    <a:pt x="5202" y="3729"/>
                    <a:pt x="5746" y="3230"/>
                  </a:cubicBezTo>
                  <a:cubicBezTo>
                    <a:pt x="6897" y="3194"/>
                    <a:pt x="8101" y="3158"/>
                    <a:pt x="9359" y="3123"/>
                  </a:cubicBezTo>
                  <a:cubicBezTo>
                    <a:pt x="8467" y="2623"/>
                    <a:pt x="7619" y="2150"/>
                    <a:pt x="6790" y="1695"/>
                  </a:cubicBezTo>
                  <a:cubicBezTo>
                    <a:pt x="6968" y="1124"/>
                    <a:pt x="7147" y="562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48"/>
          <p:cNvGrpSpPr/>
          <p:nvPr/>
        </p:nvGrpSpPr>
        <p:grpSpPr>
          <a:xfrm>
            <a:off x="125609" y="4730910"/>
            <a:ext cx="9063135" cy="316890"/>
            <a:chOff x="-5957448" y="3515305"/>
            <a:chExt cx="4931781" cy="172438"/>
          </a:xfrm>
        </p:grpSpPr>
        <p:sp>
          <p:nvSpPr>
            <p:cNvPr id="1193" name="Google Shape;1193;p48"/>
            <p:cNvSpPr/>
            <p:nvPr/>
          </p:nvSpPr>
          <p:spPr>
            <a:xfrm>
              <a:off x="-5957448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-586648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-589578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-595744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-5922519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-586648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-564072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61" y="2418"/>
                  </a:lnTo>
                  <a:lnTo>
                    <a:pt x="2061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-554984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-557906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-5640729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-5605799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-554984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-5324081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-523312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-526234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-5324081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-528908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-523312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-500736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-4916402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-4945700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-500736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-497236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-491640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-469064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-4599754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-4628981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-4690643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-4655713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-45997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-437399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-4283035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-4312262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-437399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-433899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-428303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-4057275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-3966316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-3995614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-4057275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-4022274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-3966316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-3740556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-3649668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-367889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-3740556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-3705626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-3649668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-3423908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6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-3332949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-3362175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0" y="1"/>
                  </a:moveTo>
                  <a:lnTo>
                    <a:pt x="0" y="777"/>
                  </a:lnTo>
                  <a:lnTo>
                    <a:pt x="410" y="133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-3423908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-338890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-333294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7" y="1080"/>
                  </a:lnTo>
                  <a:lnTo>
                    <a:pt x="777" y="1080"/>
                  </a:lnTo>
                  <a:lnTo>
                    <a:pt x="652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-3107189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-3016229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-3045527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-3107189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-307218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5" y="1"/>
                  </a:moveTo>
                  <a:lnTo>
                    <a:pt x="0" y="1080"/>
                  </a:lnTo>
                  <a:lnTo>
                    <a:pt x="785" y="68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-3016229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-2790470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5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-2699581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268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-2728808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-2790470" y="3580816"/>
              <a:ext cx="90960" cy="45266"/>
            </a:xfrm>
            <a:custGeom>
              <a:rect b="b" l="l" r="r" t="t"/>
              <a:pathLst>
                <a:path extrusionOk="0" h="635" w="1276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-2755540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1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-269958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-2473822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7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7" y="2026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-2382862" y="3570622"/>
              <a:ext cx="90389" cy="40133"/>
            </a:xfrm>
            <a:custGeom>
              <a:rect b="b" l="l" r="r" t="t"/>
              <a:pathLst>
                <a:path extrusionOk="0" h="563" w="1268">
                  <a:moveTo>
                    <a:pt x="402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-2412089" y="3515305"/>
              <a:ext cx="29298" cy="95451"/>
            </a:xfrm>
            <a:custGeom>
              <a:rect b="b" l="l" r="r" t="t"/>
              <a:pathLst>
                <a:path extrusionOk="0" h="1339" w="411">
                  <a:moveTo>
                    <a:pt x="411" y="1"/>
                  </a:moveTo>
                  <a:lnTo>
                    <a:pt x="0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-247382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1" y="1"/>
                  </a:moveTo>
                  <a:lnTo>
                    <a:pt x="616" y="634"/>
                  </a:lnTo>
                  <a:lnTo>
                    <a:pt x="127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-2438821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786" y="1"/>
                  </a:moveTo>
                  <a:lnTo>
                    <a:pt x="0" y="1080"/>
                  </a:lnTo>
                  <a:lnTo>
                    <a:pt x="786" y="68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-2382862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1" y="1"/>
                  </a:moveTo>
                  <a:lnTo>
                    <a:pt x="777" y="1080"/>
                  </a:lnTo>
                  <a:lnTo>
                    <a:pt x="652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-2157102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76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491" y="2418"/>
                  </a:lnTo>
                  <a:lnTo>
                    <a:pt x="1276" y="2026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-2066143" y="3570622"/>
              <a:ext cx="90318" cy="40133"/>
            </a:xfrm>
            <a:custGeom>
              <a:rect b="b" l="l" r="r" t="t"/>
              <a:pathLst>
                <a:path extrusionOk="0" h="563" w="1267">
                  <a:moveTo>
                    <a:pt x="402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67" y="14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-2095441" y="3515305"/>
              <a:ext cx="29369" cy="95451"/>
            </a:xfrm>
            <a:custGeom>
              <a:rect b="b" l="l" r="r" t="t"/>
              <a:pathLst>
                <a:path extrusionOk="0" h="1339" w="412">
                  <a:moveTo>
                    <a:pt x="411" y="1"/>
                  </a:moveTo>
                  <a:lnTo>
                    <a:pt x="1" y="777"/>
                  </a:lnTo>
                  <a:lnTo>
                    <a:pt x="411" y="133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-2157102" y="3580816"/>
              <a:ext cx="91031" cy="45266"/>
            </a:xfrm>
            <a:custGeom>
              <a:rect b="b" l="l" r="r" t="t"/>
              <a:pathLst>
                <a:path extrusionOk="0" h="635" w="1277">
                  <a:moveTo>
                    <a:pt x="0" y="1"/>
                  </a:moveTo>
                  <a:lnTo>
                    <a:pt x="616" y="634"/>
                  </a:lnTo>
                  <a:lnTo>
                    <a:pt x="1276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-2122101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-2066143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0" y="1"/>
                  </a:moveTo>
                  <a:lnTo>
                    <a:pt x="776" y="1080"/>
                  </a:lnTo>
                  <a:lnTo>
                    <a:pt x="651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-1840383" y="3515305"/>
              <a:ext cx="181278" cy="172438"/>
            </a:xfrm>
            <a:custGeom>
              <a:rect b="b" l="l" r="r" t="t"/>
              <a:pathLst>
                <a:path extrusionOk="0" h="2419" w="2543">
                  <a:moveTo>
                    <a:pt x="1267" y="1"/>
                  </a:moveTo>
                  <a:lnTo>
                    <a:pt x="866" y="777"/>
                  </a:lnTo>
                  <a:lnTo>
                    <a:pt x="0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7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-1750136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7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-177872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-1840383" y="3580816"/>
              <a:ext cx="90318" cy="45266"/>
            </a:xfrm>
            <a:custGeom>
              <a:rect b="b" l="l" r="r" t="t"/>
              <a:pathLst>
                <a:path extrusionOk="0" h="635" w="1267">
                  <a:moveTo>
                    <a:pt x="0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-180545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-1750136" y="3610685"/>
              <a:ext cx="56101" cy="77059"/>
            </a:xfrm>
            <a:custGeom>
              <a:rect b="b" l="l" r="r" t="t"/>
              <a:pathLst>
                <a:path extrusionOk="0" h="1081" w="787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-1523735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8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2" y="2418"/>
                  </a:lnTo>
                  <a:lnTo>
                    <a:pt x="1268" y="2026"/>
                  </a:lnTo>
                  <a:lnTo>
                    <a:pt x="2053" y="2418"/>
                  </a:lnTo>
                  <a:lnTo>
                    <a:pt x="2053" y="2418"/>
                  </a:lnTo>
                  <a:lnTo>
                    <a:pt x="1928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-1433417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1" y="563"/>
                  </a:lnTo>
                  <a:lnTo>
                    <a:pt x="1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-1462002" y="3515305"/>
              <a:ext cx="28657" cy="95451"/>
            </a:xfrm>
            <a:custGeom>
              <a:rect b="b" l="l" r="r" t="t"/>
              <a:pathLst>
                <a:path extrusionOk="0" h="1339" w="402">
                  <a:moveTo>
                    <a:pt x="402" y="1"/>
                  </a:moveTo>
                  <a:lnTo>
                    <a:pt x="0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-1523735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8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-1488734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7" y="1"/>
                  </a:moveTo>
                  <a:lnTo>
                    <a:pt x="1" y="1080"/>
                  </a:lnTo>
                  <a:lnTo>
                    <a:pt x="777" y="6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-1433417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1" y="1"/>
                  </a:moveTo>
                  <a:lnTo>
                    <a:pt x="786" y="1080"/>
                  </a:lnTo>
                  <a:lnTo>
                    <a:pt x="786" y="1080"/>
                  </a:lnTo>
                  <a:lnTo>
                    <a:pt x="661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-1207016" y="3515305"/>
              <a:ext cx="181349" cy="172438"/>
            </a:xfrm>
            <a:custGeom>
              <a:rect b="b" l="l" r="r" t="t"/>
              <a:pathLst>
                <a:path extrusionOk="0" h="2419" w="2544">
                  <a:moveTo>
                    <a:pt x="1267" y="1"/>
                  </a:moveTo>
                  <a:lnTo>
                    <a:pt x="866" y="777"/>
                  </a:lnTo>
                  <a:lnTo>
                    <a:pt x="1" y="920"/>
                  </a:lnTo>
                  <a:lnTo>
                    <a:pt x="616" y="1553"/>
                  </a:lnTo>
                  <a:lnTo>
                    <a:pt x="491" y="2418"/>
                  </a:lnTo>
                  <a:lnTo>
                    <a:pt x="1267" y="2026"/>
                  </a:lnTo>
                  <a:lnTo>
                    <a:pt x="2052" y="2418"/>
                  </a:lnTo>
                  <a:lnTo>
                    <a:pt x="2052" y="2418"/>
                  </a:lnTo>
                  <a:lnTo>
                    <a:pt x="1927" y="1553"/>
                  </a:lnTo>
                  <a:lnTo>
                    <a:pt x="2543" y="920"/>
                  </a:lnTo>
                  <a:lnTo>
                    <a:pt x="1678" y="77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-1116698" y="3570622"/>
              <a:ext cx="91031" cy="40133"/>
            </a:xfrm>
            <a:custGeom>
              <a:rect b="b" l="l" r="r" t="t"/>
              <a:pathLst>
                <a:path extrusionOk="0" h="563" w="1277">
                  <a:moveTo>
                    <a:pt x="411" y="1"/>
                  </a:moveTo>
                  <a:lnTo>
                    <a:pt x="0" y="563"/>
                  </a:lnTo>
                  <a:lnTo>
                    <a:pt x="0" y="563"/>
                  </a:lnTo>
                  <a:lnTo>
                    <a:pt x="1276" y="14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-1145354" y="3515305"/>
              <a:ext cx="28728" cy="95451"/>
            </a:xfrm>
            <a:custGeom>
              <a:rect b="b" l="l" r="r" t="t"/>
              <a:pathLst>
                <a:path extrusionOk="0" h="1339" w="403">
                  <a:moveTo>
                    <a:pt x="402" y="1"/>
                  </a:moveTo>
                  <a:lnTo>
                    <a:pt x="1" y="777"/>
                  </a:lnTo>
                  <a:lnTo>
                    <a:pt x="402" y="133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-1207016" y="3580816"/>
              <a:ext cx="90389" cy="45266"/>
            </a:xfrm>
            <a:custGeom>
              <a:rect b="b" l="l" r="r" t="t"/>
              <a:pathLst>
                <a:path extrusionOk="0" h="635" w="1268">
                  <a:moveTo>
                    <a:pt x="1" y="1"/>
                  </a:moveTo>
                  <a:lnTo>
                    <a:pt x="616" y="634"/>
                  </a:lnTo>
                  <a:lnTo>
                    <a:pt x="1267" y="4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-1172015" y="3610685"/>
              <a:ext cx="55388" cy="77059"/>
            </a:xfrm>
            <a:custGeom>
              <a:rect b="b" l="l" r="r" t="t"/>
              <a:pathLst>
                <a:path extrusionOk="0" h="1081" w="777">
                  <a:moveTo>
                    <a:pt x="776" y="1"/>
                  </a:moveTo>
                  <a:lnTo>
                    <a:pt x="0" y="1080"/>
                  </a:lnTo>
                  <a:lnTo>
                    <a:pt x="776" y="68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-1116698" y="3610685"/>
              <a:ext cx="56030" cy="77059"/>
            </a:xfrm>
            <a:custGeom>
              <a:rect b="b" l="l" r="r" t="t"/>
              <a:pathLst>
                <a:path extrusionOk="0" h="1081" w="786">
                  <a:moveTo>
                    <a:pt x="0" y="1"/>
                  </a:moveTo>
                  <a:lnTo>
                    <a:pt x="785" y="1080"/>
                  </a:lnTo>
                  <a:lnTo>
                    <a:pt x="785" y="1080"/>
                  </a:lnTo>
                  <a:lnTo>
                    <a:pt x="660" y="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6"/>
          <p:cNvGrpSpPr/>
          <p:nvPr/>
        </p:nvGrpSpPr>
        <p:grpSpPr>
          <a:xfrm rot="899949">
            <a:off x="-1375227" y="-1120514"/>
            <a:ext cx="4190443" cy="4453221"/>
            <a:chOff x="-4219997" y="480632"/>
            <a:chExt cx="2433812" cy="2586434"/>
          </a:xfrm>
        </p:grpSpPr>
        <p:sp>
          <p:nvSpPr>
            <p:cNvPr id="170" name="Google Shape;170;p6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6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74" name="Google Shape;174;p6"/>
          <p:cNvGrpSpPr/>
          <p:nvPr/>
        </p:nvGrpSpPr>
        <p:grpSpPr>
          <a:xfrm>
            <a:off x="5947550" y="3487006"/>
            <a:ext cx="4853649" cy="2253390"/>
            <a:chOff x="4841950" y="3595950"/>
            <a:chExt cx="3795175" cy="1761975"/>
          </a:xfrm>
        </p:grpSpPr>
        <p:sp>
          <p:nvSpPr>
            <p:cNvPr id="175" name="Google Shape;175;p6"/>
            <p:cNvSpPr/>
            <p:nvPr/>
          </p:nvSpPr>
          <p:spPr>
            <a:xfrm>
              <a:off x="5150200" y="3595950"/>
              <a:ext cx="3408400" cy="1677675"/>
            </a:xfrm>
            <a:custGeom>
              <a:rect b="b" l="l" r="r" t="t"/>
              <a:pathLst>
                <a:path extrusionOk="0" h="67107" w="136336">
                  <a:moveTo>
                    <a:pt x="0" y="67107"/>
                  </a:moveTo>
                  <a:cubicBezTo>
                    <a:pt x="45713" y="50138"/>
                    <a:pt x="88553" y="25854"/>
                    <a:pt x="130002" y="0"/>
                  </a:cubicBezTo>
                  <a:cubicBezTo>
                    <a:pt x="133802" y="3819"/>
                    <a:pt x="135836" y="8726"/>
                    <a:pt x="136336" y="13900"/>
                  </a:cubicBezTo>
                  <a:cubicBezTo>
                    <a:pt x="136318" y="13829"/>
                    <a:pt x="136282" y="13811"/>
                    <a:pt x="136247" y="13793"/>
                  </a:cubicBezTo>
                  <a:cubicBezTo>
                    <a:pt x="92354" y="35204"/>
                    <a:pt x="47230" y="54974"/>
                    <a:pt x="0" y="67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4841950" y="4243200"/>
              <a:ext cx="3795175" cy="1114725"/>
            </a:xfrm>
            <a:custGeom>
              <a:rect b="b" l="l" r="r" t="t"/>
              <a:pathLst>
                <a:path extrusionOk="0" h="44589" w="151807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841950" y="4243200"/>
              <a:ext cx="3795175" cy="1114725"/>
            </a:xfrm>
            <a:custGeom>
              <a:rect b="b" l="l" r="r" t="t"/>
              <a:pathLst>
                <a:path extrusionOk="0" h="44589" w="151807">
                  <a:moveTo>
                    <a:pt x="144009" y="0"/>
                  </a:moveTo>
                  <a:cubicBezTo>
                    <a:pt x="106843" y="15059"/>
                    <a:pt x="68909" y="28959"/>
                    <a:pt x="29977" y="38344"/>
                  </a:cubicBezTo>
                  <a:cubicBezTo>
                    <a:pt x="20056" y="40735"/>
                    <a:pt x="10064" y="42840"/>
                    <a:pt x="1" y="44589"/>
                  </a:cubicBezTo>
                  <a:lnTo>
                    <a:pt x="121920" y="44589"/>
                  </a:lnTo>
                  <a:cubicBezTo>
                    <a:pt x="127237" y="42466"/>
                    <a:pt x="132286" y="39789"/>
                    <a:pt x="136711" y="36114"/>
                  </a:cubicBezTo>
                  <a:cubicBezTo>
                    <a:pt x="147221" y="27353"/>
                    <a:pt x="151806" y="11241"/>
                    <a:pt x="144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4270200" y="1552050"/>
            <a:ext cx="4153800" cy="7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0" name="Google Shape;180;p7"/>
          <p:cNvSpPr txBox="1"/>
          <p:nvPr>
            <p:ph idx="1" type="subTitle"/>
          </p:nvPr>
        </p:nvSpPr>
        <p:spPr>
          <a:xfrm>
            <a:off x="4270200" y="2307750"/>
            <a:ext cx="4153800" cy="128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81" name="Google Shape;181;p7"/>
          <p:cNvGrpSpPr/>
          <p:nvPr/>
        </p:nvGrpSpPr>
        <p:grpSpPr>
          <a:xfrm>
            <a:off x="5337950" y="-657276"/>
            <a:ext cx="5100785" cy="2130857"/>
            <a:chOff x="5337950" y="-657276"/>
            <a:chExt cx="5100785" cy="2130857"/>
          </a:xfrm>
        </p:grpSpPr>
        <p:sp>
          <p:nvSpPr>
            <p:cNvPr id="182" name="Google Shape;182;p7"/>
            <p:cNvSpPr/>
            <p:nvPr/>
          </p:nvSpPr>
          <p:spPr>
            <a:xfrm rot="324555">
              <a:off x="5729129" y="142417"/>
              <a:ext cx="4667508" cy="1113643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3" name="Google Shape;183;p7"/>
            <p:cNvGrpSpPr/>
            <p:nvPr/>
          </p:nvGrpSpPr>
          <p:grpSpPr>
            <a:xfrm flipH="1" rot="10800000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184" name="Google Shape;184;p7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 rot="10800000">
            <a:off x="-1719287" y="3706051"/>
            <a:ext cx="5100785" cy="2130874"/>
            <a:chOff x="5337950" y="-657276"/>
            <a:chExt cx="5100785" cy="2130874"/>
          </a:xfrm>
        </p:grpSpPr>
        <p:sp>
          <p:nvSpPr>
            <p:cNvPr id="188" name="Google Shape;188;p8"/>
            <p:cNvSpPr/>
            <p:nvPr/>
          </p:nvSpPr>
          <p:spPr>
            <a:xfrm rot="324568">
              <a:off x="5729126" y="142425"/>
              <a:ext cx="4667510" cy="1113644"/>
            </a:xfrm>
            <a:custGeom>
              <a:rect b="b" l="l" r="r" t="t"/>
              <a:pathLst>
                <a:path extrusionOk="0" h="9074" w="38031">
                  <a:moveTo>
                    <a:pt x="0" y="1"/>
                  </a:moveTo>
                  <a:cubicBezTo>
                    <a:pt x="12633" y="1508"/>
                    <a:pt x="24988" y="5050"/>
                    <a:pt x="37085" y="9073"/>
                  </a:cubicBezTo>
                  <a:cubicBezTo>
                    <a:pt x="37817" y="7869"/>
                    <a:pt x="38031" y="6504"/>
                    <a:pt x="37843" y="5157"/>
                  </a:cubicBezTo>
                  <a:lnTo>
                    <a:pt x="37843" y="5157"/>
                  </a:lnTo>
                  <a:cubicBezTo>
                    <a:pt x="37843" y="5175"/>
                    <a:pt x="37834" y="5184"/>
                    <a:pt x="37826" y="5193"/>
                  </a:cubicBezTo>
                  <a:cubicBezTo>
                    <a:pt x="25381" y="2445"/>
                    <a:pt x="12722" y="188"/>
                    <a:pt x="0" y="1"/>
                  </a:cubicBezTo>
                  <a:close/>
                </a:path>
              </a:pathLst>
            </a:custGeom>
            <a:solidFill>
              <a:srgbClr val="1D4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9" name="Google Shape;189;p8"/>
            <p:cNvGrpSpPr/>
            <p:nvPr/>
          </p:nvGrpSpPr>
          <p:grpSpPr>
            <a:xfrm flipH="1" rot="10800000">
              <a:off x="5337950" y="-657276"/>
              <a:ext cx="4853649" cy="1425622"/>
              <a:chOff x="4841950" y="4243200"/>
              <a:chExt cx="3795175" cy="1114725"/>
            </a:xfrm>
          </p:grpSpPr>
          <p:sp>
            <p:nvSpPr>
              <p:cNvPr id="190" name="Google Shape;190;p8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4841950" y="4243200"/>
                <a:ext cx="3795175" cy="1114725"/>
              </a:xfrm>
              <a:custGeom>
                <a:rect b="b" l="l" r="r" t="t"/>
                <a:pathLst>
                  <a:path extrusionOk="0" h="44589" w="151807">
                    <a:moveTo>
                      <a:pt x="144009" y="0"/>
                    </a:moveTo>
                    <a:cubicBezTo>
                      <a:pt x="106843" y="15059"/>
                      <a:pt x="68909" y="28959"/>
                      <a:pt x="29977" y="38344"/>
                    </a:cubicBezTo>
                    <a:cubicBezTo>
                      <a:pt x="20056" y="40735"/>
                      <a:pt x="10064" y="42840"/>
                      <a:pt x="1" y="44589"/>
                    </a:cubicBezTo>
                    <a:lnTo>
                      <a:pt x="121920" y="44589"/>
                    </a:lnTo>
                    <a:cubicBezTo>
                      <a:pt x="127237" y="42466"/>
                      <a:pt x="132286" y="39789"/>
                      <a:pt x="136711" y="36114"/>
                    </a:cubicBezTo>
                    <a:cubicBezTo>
                      <a:pt x="147221" y="27353"/>
                      <a:pt x="151806" y="11241"/>
                      <a:pt x="144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2" name="Google Shape;192;p8"/>
          <p:cNvGrpSpPr/>
          <p:nvPr/>
        </p:nvGrpSpPr>
        <p:grpSpPr>
          <a:xfrm flipH="1">
            <a:off x="6516560" y="-428676"/>
            <a:ext cx="3270575" cy="3475775"/>
            <a:chOff x="-701300" y="296400"/>
            <a:chExt cx="3270575" cy="3475775"/>
          </a:xfrm>
        </p:grpSpPr>
        <p:sp>
          <p:nvSpPr>
            <p:cNvPr id="193" name="Google Shape;193;p8"/>
            <p:cNvSpPr/>
            <p:nvPr/>
          </p:nvSpPr>
          <p:spPr>
            <a:xfrm>
              <a:off x="-474700" y="647900"/>
              <a:ext cx="1730750" cy="1001450"/>
            </a:xfrm>
            <a:custGeom>
              <a:rect b="b" l="l" r="r" t="t"/>
              <a:pathLst>
                <a:path extrusionOk="0" h="40058" w="69230">
                  <a:moveTo>
                    <a:pt x="69230" y="1"/>
                  </a:moveTo>
                  <a:lnTo>
                    <a:pt x="2730" y="1"/>
                  </a:lnTo>
                  <a:cubicBezTo>
                    <a:pt x="2944" y="13775"/>
                    <a:pt x="4515" y="28156"/>
                    <a:pt x="0" y="40057"/>
                  </a:cubicBezTo>
                  <a:cubicBezTo>
                    <a:pt x="20716" y="22946"/>
                    <a:pt x="44232" y="9778"/>
                    <a:pt x="69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-701300" y="914200"/>
              <a:ext cx="2100550" cy="2857975"/>
            </a:xfrm>
            <a:custGeom>
              <a:rect b="b" l="l" r="r" t="t"/>
              <a:pathLst>
                <a:path extrusionOk="0" h="114319" w="84022">
                  <a:moveTo>
                    <a:pt x="84021" y="1"/>
                  </a:moveTo>
                  <a:lnTo>
                    <a:pt x="84021" y="1"/>
                  </a:lnTo>
                  <a:cubicBezTo>
                    <a:pt x="49942" y="24516"/>
                    <a:pt x="20163" y="55099"/>
                    <a:pt x="0" y="91587"/>
                  </a:cubicBezTo>
                  <a:cubicBezTo>
                    <a:pt x="4961" y="98902"/>
                    <a:pt x="9368" y="106343"/>
                    <a:pt x="11116" y="114318"/>
                  </a:cubicBezTo>
                  <a:cubicBezTo>
                    <a:pt x="24677" y="70693"/>
                    <a:pt x="51244" y="32135"/>
                    <a:pt x="8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0690" y="43537"/>
                    <a:pt x="69694" y="17593"/>
                    <a:pt x="112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-232050" y="296400"/>
              <a:ext cx="2801325" cy="1974750"/>
            </a:xfrm>
            <a:custGeom>
              <a:rect b="b" l="l" r="r" t="t"/>
              <a:pathLst>
                <a:path extrusionOk="0" h="78990" w="112053">
                  <a:moveTo>
                    <a:pt x="112053" y="1"/>
                  </a:moveTo>
                  <a:lnTo>
                    <a:pt x="112053" y="1"/>
                  </a:lnTo>
                  <a:cubicBezTo>
                    <a:pt x="71318" y="10046"/>
                    <a:pt x="32296" y="27371"/>
                    <a:pt x="1" y="53743"/>
                  </a:cubicBezTo>
                  <a:cubicBezTo>
                    <a:pt x="1874" y="62378"/>
                    <a:pt x="3213" y="70961"/>
                    <a:pt x="1874" y="78990"/>
                  </a:cubicBezTo>
                  <a:cubicBezTo>
                    <a:pt x="3213" y="77348"/>
                    <a:pt x="4586" y="75707"/>
                    <a:pt x="5942" y="74101"/>
                  </a:cubicBezTo>
                  <a:cubicBezTo>
                    <a:pt x="5407" y="69283"/>
                    <a:pt x="4265" y="64359"/>
                    <a:pt x="2909" y="59399"/>
                  </a:cubicBezTo>
                  <a:cubicBezTo>
                    <a:pt x="33813" y="31439"/>
                    <a:pt x="71889" y="12134"/>
                    <a:pt x="11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8"/>
          <p:cNvSpPr txBox="1"/>
          <p:nvPr>
            <p:ph type="title"/>
          </p:nvPr>
        </p:nvSpPr>
        <p:spPr>
          <a:xfrm>
            <a:off x="720000" y="1085700"/>
            <a:ext cx="3546000" cy="297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9"/>
          <p:cNvGrpSpPr/>
          <p:nvPr/>
        </p:nvGrpSpPr>
        <p:grpSpPr>
          <a:xfrm>
            <a:off x="7611776" y="3987945"/>
            <a:ext cx="1668064" cy="1305244"/>
            <a:chOff x="7611776" y="3987945"/>
            <a:chExt cx="1668064" cy="1305244"/>
          </a:xfrm>
        </p:grpSpPr>
        <p:sp>
          <p:nvSpPr>
            <p:cNvPr id="200" name="Google Shape;200;p9"/>
            <p:cNvSpPr/>
            <p:nvPr/>
          </p:nvSpPr>
          <p:spPr>
            <a:xfrm flipH="1">
              <a:off x="7611776" y="3987945"/>
              <a:ext cx="1556554" cy="1240966"/>
            </a:xfrm>
            <a:custGeom>
              <a:rect b="b" l="l" r="r" t="t"/>
              <a:pathLst>
                <a:path extrusionOk="0" h="36267" w="45490">
                  <a:moveTo>
                    <a:pt x="0" y="1"/>
                  </a:moveTo>
                  <a:lnTo>
                    <a:pt x="0" y="36267"/>
                  </a:lnTo>
                  <a:lnTo>
                    <a:pt x="45489" y="36267"/>
                  </a:lnTo>
                  <a:lnTo>
                    <a:pt x="32181" y="10101"/>
                  </a:lnTo>
                  <a:cubicBezTo>
                    <a:pt x="31354" y="10227"/>
                    <a:pt x="30552" y="10327"/>
                    <a:pt x="29725" y="10427"/>
                  </a:cubicBezTo>
                  <a:cubicBezTo>
                    <a:pt x="27883" y="10640"/>
                    <a:pt x="26133" y="10739"/>
                    <a:pt x="24471" y="10739"/>
                  </a:cubicBezTo>
                  <a:cubicBezTo>
                    <a:pt x="11659" y="10739"/>
                    <a:pt x="4082" y="485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8485681" y="5128500"/>
              <a:ext cx="172422" cy="164689"/>
            </a:xfrm>
            <a:custGeom>
              <a:rect b="b" l="l" r="r" t="t"/>
              <a:pathLst>
                <a:path extrusionOk="0" h="4813" w="5039">
                  <a:moveTo>
                    <a:pt x="2482" y="0"/>
                  </a:moveTo>
                  <a:lnTo>
                    <a:pt x="1730" y="1579"/>
                  </a:lnTo>
                  <a:lnTo>
                    <a:pt x="0" y="1855"/>
                  </a:lnTo>
                  <a:lnTo>
                    <a:pt x="1279" y="3083"/>
                  </a:lnTo>
                  <a:lnTo>
                    <a:pt x="1003" y="4812"/>
                  </a:lnTo>
                  <a:lnTo>
                    <a:pt x="2532" y="3985"/>
                  </a:lnTo>
                  <a:lnTo>
                    <a:pt x="4111" y="4787"/>
                  </a:lnTo>
                  <a:lnTo>
                    <a:pt x="3785" y="3058"/>
                  </a:lnTo>
                  <a:lnTo>
                    <a:pt x="5038" y="1805"/>
                  </a:lnTo>
                  <a:lnTo>
                    <a:pt x="3284" y="1579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8786678" y="4585664"/>
              <a:ext cx="171567" cy="169000"/>
            </a:xfrm>
            <a:custGeom>
              <a:rect b="b" l="l" r="r" t="t"/>
              <a:pathLst>
                <a:path extrusionOk="0" h="4939" w="5014">
                  <a:moveTo>
                    <a:pt x="2707" y="1"/>
                  </a:moveTo>
                  <a:lnTo>
                    <a:pt x="1755" y="1479"/>
                  </a:lnTo>
                  <a:lnTo>
                    <a:pt x="0" y="1555"/>
                  </a:lnTo>
                  <a:lnTo>
                    <a:pt x="1128" y="2908"/>
                  </a:lnTo>
                  <a:lnTo>
                    <a:pt x="652" y="4612"/>
                  </a:lnTo>
                  <a:lnTo>
                    <a:pt x="652" y="4612"/>
                  </a:lnTo>
                  <a:lnTo>
                    <a:pt x="2281" y="3961"/>
                  </a:lnTo>
                  <a:lnTo>
                    <a:pt x="3760" y="4938"/>
                  </a:lnTo>
                  <a:lnTo>
                    <a:pt x="3635" y="3159"/>
                  </a:lnTo>
                  <a:lnTo>
                    <a:pt x="5013" y="2081"/>
                  </a:lnTo>
                  <a:lnTo>
                    <a:pt x="3309" y="1655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8795266" y="4938978"/>
              <a:ext cx="171567" cy="168966"/>
            </a:xfrm>
            <a:custGeom>
              <a:rect b="b" l="l" r="r" t="t"/>
              <a:pathLst>
                <a:path extrusionOk="0" h="4938" w="5014">
                  <a:moveTo>
                    <a:pt x="2708" y="1"/>
                  </a:moveTo>
                  <a:lnTo>
                    <a:pt x="1755" y="1504"/>
                  </a:lnTo>
                  <a:lnTo>
                    <a:pt x="1" y="1579"/>
                  </a:lnTo>
                  <a:lnTo>
                    <a:pt x="1129" y="2933"/>
                  </a:lnTo>
                  <a:lnTo>
                    <a:pt x="652" y="4612"/>
                  </a:lnTo>
                  <a:lnTo>
                    <a:pt x="2282" y="3960"/>
                  </a:lnTo>
                  <a:lnTo>
                    <a:pt x="3760" y="4938"/>
                  </a:lnTo>
                  <a:lnTo>
                    <a:pt x="3635" y="3183"/>
                  </a:lnTo>
                  <a:lnTo>
                    <a:pt x="5013" y="2106"/>
                  </a:lnTo>
                  <a:lnTo>
                    <a:pt x="3309" y="1655"/>
                  </a:lnTo>
                  <a:lnTo>
                    <a:pt x="2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 flipH="1">
              <a:off x="8550862" y="4423583"/>
              <a:ext cx="172422" cy="164689"/>
            </a:xfrm>
            <a:custGeom>
              <a:rect b="b" l="l" r="r" t="t"/>
              <a:pathLst>
                <a:path extrusionOk="0" h="4813" w="5039">
                  <a:moveTo>
                    <a:pt x="2507" y="1"/>
                  </a:moveTo>
                  <a:lnTo>
                    <a:pt x="1730" y="1580"/>
                  </a:lnTo>
                  <a:lnTo>
                    <a:pt x="1" y="1855"/>
                  </a:lnTo>
                  <a:lnTo>
                    <a:pt x="1279" y="3084"/>
                  </a:lnTo>
                  <a:lnTo>
                    <a:pt x="1003" y="4813"/>
                  </a:lnTo>
                  <a:lnTo>
                    <a:pt x="2557" y="3986"/>
                  </a:lnTo>
                  <a:lnTo>
                    <a:pt x="4111" y="4788"/>
                  </a:lnTo>
                  <a:lnTo>
                    <a:pt x="4111" y="4788"/>
                  </a:lnTo>
                  <a:lnTo>
                    <a:pt x="3785" y="3058"/>
                  </a:lnTo>
                  <a:lnTo>
                    <a:pt x="5038" y="1805"/>
                  </a:lnTo>
                  <a:lnTo>
                    <a:pt x="3309" y="1580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 flipH="1">
              <a:off x="8518289" y="4776041"/>
              <a:ext cx="172388" cy="164689"/>
            </a:xfrm>
            <a:custGeom>
              <a:rect b="b" l="l" r="r" t="t"/>
              <a:pathLst>
                <a:path extrusionOk="0" h="4813" w="5038">
                  <a:moveTo>
                    <a:pt x="2506" y="1"/>
                  </a:moveTo>
                  <a:lnTo>
                    <a:pt x="1729" y="1580"/>
                  </a:lnTo>
                  <a:lnTo>
                    <a:pt x="0" y="1855"/>
                  </a:lnTo>
                  <a:lnTo>
                    <a:pt x="1278" y="3083"/>
                  </a:lnTo>
                  <a:lnTo>
                    <a:pt x="1003" y="4813"/>
                  </a:lnTo>
                  <a:lnTo>
                    <a:pt x="1003" y="4813"/>
                  </a:lnTo>
                  <a:lnTo>
                    <a:pt x="2531" y="3986"/>
                  </a:lnTo>
                  <a:lnTo>
                    <a:pt x="4110" y="4788"/>
                  </a:lnTo>
                  <a:lnTo>
                    <a:pt x="3785" y="3058"/>
                  </a:lnTo>
                  <a:lnTo>
                    <a:pt x="5038" y="1805"/>
                  </a:lnTo>
                  <a:lnTo>
                    <a:pt x="3283" y="1580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 flipH="1">
              <a:off x="8965080" y="4266668"/>
              <a:ext cx="164689" cy="172388"/>
            </a:xfrm>
            <a:custGeom>
              <a:rect b="b" l="l" r="r" t="t"/>
              <a:pathLst>
                <a:path extrusionOk="0" h="5038" w="4813">
                  <a:moveTo>
                    <a:pt x="2933" y="0"/>
                  </a:moveTo>
                  <a:lnTo>
                    <a:pt x="1730" y="1304"/>
                  </a:lnTo>
                  <a:lnTo>
                    <a:pt x="1" y="1028"/>
                  </a:lnTo>
                  <a:lnTo>
                    <a:pt x="853" y="2582"/>
                  </a:lnTo>
                  <a:lnTo>
                    <a:pt x="51" y="4136"/>
                  </a:lnTo>
                  <a:lnTo>
                    <a:pt x="51" y="4136"/>
                  </a:lnTo>
                  <a:lnTo>
                    <a:pt x="1780" y="3810"/>
                  </a:lnTo>
                  <a:lnTo>
                    <a:pt x="3034" y="5038"/>
                  </a:lnTo>
                  <a:lnTo>
                    <a:pt x="3259" y="3309"/>
                  </a:lnTo>
                  <a:lnTo>
                    <a:pt x="4813" y="2482"/>
                  </a:lnTo>
                  <a:lnTo>
                    <a:pt x="3234" y="1755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flipH="1">
              <a:off x="9039671" y="4613105"/>
              <a:ext cx="165544" cy="172422"/>
            </a:xfrm>
            <a:custGeom>
              <a:rect b="b" l="l" r="r" t="t"/>
              <a:pathLst>
                <a:path extrusionOk="0" h="5039" w="4838">
                  <a:moveTo>
                    <a:pt x="2958" y="1"/>
                  </a:moveTo>
                  <a:lnTo>
                    <a:pt x="1755" y="1279"/>
                  </a:lnTo>
                  <a:lnTo>
                    <a:pt x="0" y="1003"/>
                  </a:lnTo>
                  <a:lnTo>
                    <a:pt x="0" y="1003"/>
                  </a:lnTo>
                  <a:lnTo>
                    <a:pt x="853" y="2557"/>
                  </a:lnTo>
                  <a:lnTo>
                    <a:pt x="76" y="4136"/>
                  </a:lnTo>
                  <a:lnTo>
                    <a:pt x="1805" y="3785"/>
                  </a:lnTo>
                  <a:lnTo>
                    <a:pt x="3058" y="5038"/>
                  </a:lnTo>
                  <a:lnTo>
                    <a:pt x="3259" y="3284"/>
                  </a:lnTo>
                  <a:lnTo>
                    <a:pt x="4838" y="2482"/>
                  </a:lnTo>
                  <a:lnTo>
                    <a:pt x="3233" y="173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flipH="1">
              <a:off x="9115151" y="4958686"/>
              <a:ext cx="164689" cy="172422"/>
            </a:xfrm>
            <a:custGeom>
              <a:rect b="b" l="l" r="r" t="t"/>
              <a:pathLst>
                <a:path extrusionOk="0" h="5039" w="4813">
                  <a:moveTo>
                    <a:pt x="2933" y="1"/>
                  </a:moveTo>
                  <a:lnTo>
                    <a:pt x="1730" y="1279"/>
                  </a:lnTo>
                  <a:lnTo>
                    <a:pt x="1" y="1029"/>
                  </a:lnTo>
                  <a:lnTo>
                    <a:pt x="853" y="2557"/>
                  </a:lnTo>
                  <a:lnTo>
                    <a:pt x="51" y="4136"/>
                  </a:lnTo>
                  <a:lnTo>
                    <a:pt x="51" y="4136"/>
                  </a:lnTo>
                  <a:lnTo>
                    <a:pt x="1780" y="3811"/>
                  </a:lnTo>
                  <a:lnTo>
                    <a:pt x="3034" y="5039"/>
                  </a:lnTo>
                  <a:lnTo>
                    <a:pt x="3259" y="3284"/>
                  </a:lnTo>
                  <a:lnTo>
                    <a:pt x="4813" y="2482"/>
                  </a:lnTo>
                  <a:lnTo>
                    <a:pt x="3234" y="1730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9"/>
          <p:cNvGrpSpPr/>
          <p:nvPr/>
        </p:nvGrpSpPr>
        <p:grpSpPr>
          <a:xfrm rot="1603635">
            <a:off x="-1004481" y="-1233557"/>
            <a:ext cx="4190705" cy="4453499"/>
            <a:chOff x="-4219997" y="480632"/>
            <a:chExt cx="2433812" cy="2586434"/>
          </a:xfrm>
        </p:grpSpPr>
        <p:sp>
          <p:nvSpPr>
            <p:cNvPr id="210" name="Google Shape;210;p9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012" y="11366"/>
                    <a:pt x="18190" y="4595"/>
                    <a:pt x="29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-3870843" y="480632"/>
              <a:ext cx="2084659" cy="1469754"/>
            </a:xfrm>
            <a:custGeom>
              <a:rect b="b" l="l" r="r" t="t"/>
              <a:pathLst>
                <a:path extrusionOk="0" h="20618" w="29244">
                  <a:moveTo>
                    <a:pt x="29244" y="1"/>
                  </a:moveTo>
                  <a:lnTo>
                    <a:pt x="29244" y="1"/>
                  </a:lnTo>
                  <a:cubicBezTo>
                    <a:pt x="18610" y="2624"/>
                    <a:pt x="8431" y="7147"/>
                    <a:pt x="0" y="14025"/>
                  </a:cubicBezTo>
                  <a:cubicBezTo>
                    <a:pt x="491" y="16282"/>
                    <a:pt x="839" y="18521"/>
                    <a:pt x="491" y="20617"/>
                  </a:cubicBezTo>
                  <a:cubicBezTo>
                    <a:pt x="839" y="20189"/>
                    <a:pt x="1196" y="19761"/>
                    <a:pt x="1553" y="19342"/>
                  </a:cubicBezTo>
                  <a:cubicBezTo>
                    <a:pt x="1410" y="18084"/>
                    <a:pt x="1116" y="16799"/>
                    <a:pt x="759" y="15505"/>
                  </a:cubicBezTo>
                  <a:cubicBezTo>
                    <a:pt x="8823" y="8208"/>
                    <a:pt x="18761" y="3168"/>
                    <a:pt x="29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-4219997" y="940420"/>
              <a:ext cx="1563209" cy="2126645"/>
            </a:xfrm>
            <a:custGeom>
              <a:rect b="b" l="l" r="r" t="t"/>
              <a:pathLst>
                <a:path extrusionOk="0" h="29833" w="21929">
                  <a:moveTo>
                    <a:pt x="21929" y="1"/>
                  </a:moveTo>
                  <a:lnTo>
                    <a:pt x="21929" y="1"/>
                  </a:lnTo>
                  <a:cubicBezTo>
                    <a:pt x="13034" y="6397"/>
                    <a:pt x="5264" y="14381"/>
                    <a:pt x="1" y="23900"/>
                  </a:cubicBezTo>
                  <a:cubicBezTo>
                    <a:pt x="1294" y="25809"/>
                    <a:pt x="2445" y="27754"/>
                    <a:pt x="2900" y="29832"/>
                  </a:cubicBezTo>
                  <a:cubicBezTo>
                    <a:pt x="6442" y="18449"/>
                    <a:pt x="13373" y="8386"/>
                    <a:pt x="2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9"/>
          <p:cNvSpPr txBox="1"/>
          <p:nvPr>
            <p:ph type="title"/>
          </p:nvPr>
        </p:nvSpPr>
        <p:spPr>
          <a:xfrm flipH="1">
            <a:off x="719991" y="1505250"/>
            <a:ext cx="42048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b="0" sz="4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14" name="Google Shape;214;p9"/>
          <p:cNvSpPr txBox="1"/>
          <p:nvPr>
            <p:ph idx="1" type="subTitle"/>
          </p:nvPr>
        </p:nvSpPr>
        <p:spPr>
          <a:xfrm flipH="1">
            <a:off x="719991" y="2347050"/>
            <a:ext cx="4204800" cy="12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type="title"/>
          </p:nvPr>
        </p:nvSpPr>
        <p:spPr>
          <a:xfrm>
            <a:off x="3392700" y="1550250"/>
            <a:ext cx="5031300" cy="204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17" name="Google Shape;217;p10"/>
          <p:cNvGrpSpPr/>
          <p:nvPr/>
        </p:nvGrpSpPr>
        <p:grpSpPr>
          <a:xfrm>
            <a:off x="6524360" y="-523269"/>
            <a:ext cx="4218365" cy="4503184"/>
            <a:chOff x="6682010" y="-523269"/>
            <a:chExt cx="4218365" cy="4503184"/>
          </a:xfrm>
        </p:grpSpPr>
        <p:sp>
          <p:nvSpPr>
            <p:cNvPr id="218" name="Google Shape;218;p10"/>
            <p:cNvSpPr/>
            <p:nvPr/>
          </p:nvSpPr>
          <p:spPr>
            <a:xfrm>
              <a:off x="6706594" y="-476376"/>
              <a:ext cx="3592156" cy="2531827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81363" y="43554"/>
                    <a:pt x="42359" y="175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6706594" y="-476376"/>
              <a:ext cx="3592156" cy="2531827"/>
            </a:xfrm>
            <a:custGeom>
              <a:rect b="b" l="l" r="r" t="t"/>
              <a:pathLst>
                <a:path extrusionOk="0" h="78990" w="112071">
                  <a:moveTo>
                    <a:pt x="0" y="0"/>
                  </a:moveTo>
                  <a:lnTo>
                    <a:pt x="0" y="0"/>
                  </a:lnTo>
                  <a:cubicBezTo>
                    <a:pt x="40753" y="10046"/>
                    <a:pt x="79757" y="27389"/>
                    <a:pt x="112070" y="53742"/>
                  </a:cubicBezTo>
                  <a:cubicBezTo>
                    <a:pt x="110197" y="62378"/>
                    <a:pt x="108858" y="70960"/>
                    <a:pt x="110197" y="78990"/>
                  </a:cubicBezTo>
                  <a:cubicBezTo>
                    <a:pt x="108858" y="77366"/>
                    <a:pt x="107485" y="75724"/>
                    <a:pt x="106111" y="74119"/>
                  </a:cubicBezTo>
                  <a:cubicBezTo>
                    <a:pt x="106664" y="69283"/>
                    <a:pt x="107788" y="64359"/>
                    <a:pt x="109162" y="59416"/>
                  </a:cubicBezTo>
                  <a:cubicBezTo>
                    <a:pt x="78258" y="31439"/>
                    <a:pt x="40182" y="121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8206683" y="315705"/>
              <a:ext cx="2693692" cy="3664210"/>
            </a:xfrm>
            <a:custGeom>
              <a:rect b="b" l="l" r="r" t="t"/>
              <a:pathLst>
                <a:path extrusionOk="0" h="114319" w="84040">
                  <a:moveTo>
                    <a:pt x="1" y="0"/>
                  </a:moveTo>
                  <a:lnTo>
                    <a:pt x="1" y="0"/>
                  </a:lnTo>
                  <a:cubicBezTo>
                    <a:pt x="34098" y="24516"/>
                    <a:pt x="63860" y="55098"/>
                    <a:pt x="84040" y="91587"/>
                  </a:cubicBezTo>
                  <a:cubicBezTo>
                    <a:pt x="79079" y="98902"/>
                    <a:pt x="74672" y="106342"/>
                    <a:pt x="72924" y="114318"/>
                  </a:cubicBezTo>
                  <a:cubicBezTo>
                    <a:pt x="59345" y="70693"/>
                    <a:pt x="32796" y="321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6682010" y="-523269"/>
              <a:ext cx="3927842" cy="1781510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rgbClr val="FF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6682010" y="-523269"/>
              <a:ext cx="3927842" cy="1781510"/>
            </a:xfrm>
            <a:custGeom>
              <a:rect b="b" l="l" r="r" t="t"/>
              <a:pathLst>
                <a:path extrusionOk="0" h="55581" w="122544">
                  <a:moveTo>
                    <a:pt x="119029" y="0"/>
                  </a:moveTo>
                  <a:lnTo>
                    <a:pt x="0" y="0"/>
                  </a:lnTo>
                  <a:cubicBezTo>
                    <a:pt x="44625" y="9011"/>
                    <a:pt x="87554" y="26711"/>
                    <a:pt x="122544" y="55580"/>
                  </a:cubicBezTo>
                  <a:cubicBezTo>
                    <a:pt x="116281" y="39076"/>
                    <a:pt x="121705" y="17825"/>
                    <a:pt x="119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36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●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○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■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●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○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■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●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○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Libre Franklin Light"/>
              <a:buChar char="■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5"/>
          <p:cNvSpPr txBox="1"/>
          <p:nvPr>
            <p:ph type="title"/>
          </p:nvPr>
        </p:nvSpPr>
        <p:spPr>
          <a:xfrm>
            <a:off x="720000" y="413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9" name="Google Shape;649;p25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●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○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■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●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○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■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●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○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Libre Franklin Light"/>
              <a:buChar char="■"/>
              <a:defRPr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mailto:ElectionsInfo@JacksonNC.org" TargetMode="External"/><Relationship Id="rId5" Type="http://schemas.openxmlformats.org/officeDocument/2006/relationships/hyperlink" Target="http://jcncelection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49"/>
          <p:cNvSpPr/>
          <p:nvPr/>
        </p:nvSpPr>
        <p:spPr>
          <a:xfrm>
            <a:off x="2649400" y="2858500"/>
            <a:ext cx="4632600" cy="9879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294" name="Google Shape;1294;p49"/>
          <p:cNvSpPr txBox="1"/>
          <p:nvPr/>
        </p:nvSpPr>
        <p:spPr>
          <a:xfrm>
            <a:off x="2717500" y="2913050"/>
            <a:ext cx="45645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Amanda Allen, Director</a:t>
            </a:r>
            <a:endParaRPr b="1" sz="16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Jackson Co. Commissioners’ Working Session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June 3, 2024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id="1295" name="Google Shape;12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044" y="697628"/>
            <a:ext cx="5540376" cy="20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58"/>
          <p:cNvSpPr txBox="1"/>
          <p:nvPr>
            <p:ph type="title"/>
          </p:nvPr>
        </p:nvSpPr>
        <p:spPr>
          <a:xfrm>
            <a:off x="665475" y="19520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1"/>
                </a:solidFill>
              </a:rPr>
              <a:t>2025-26 FY Goals</a:t>
            </a:r>
            <a:endParaRPr sz="4200">
              <a:solidFill>
                <a:schemeClr val="accent1"/>
              </a:solidFill>
            </a:endParaRPr>
          </a:p>
        </p:txBody>
      </p:sp>
      <p:sp>
        <p:nvSpPr>
          <p:cNvPr id="1606" name="Google Shape;1606;p58"/>
          <p:cNvSpPr txBox="1"/>
          <p:nvPr>
            <p:ph idx="7" type="subTitle"/>
          </p:nvPr>
        </p:nvSpPr>
        <p:spPr>
          <a:xfrm>
            <a:off x="713175" y="283705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 in poll workers</a:t>
            </a:r>
            <a:endParaRPr/>
          </a:p>
        </p:txBody>
      </p:sp>
      <p:sp>
        <p:nvSpPr>
          <p:cNvPr id="1607" name="Google Shape;1607;p58"/>
          <p:cNvSpPr txBox="1"/>
          <p:nvPr>
            <p:ph idx="3" type="subTitle"/>
          </p:nvPr>
        </p:nvSpPr>
        <p:spPr>
          <a:xfrm>
            <a:off x="3246225" y="1102725"/>
            <a:ext cx="26379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 election Standards</a:t>
            </a:r>
            <a:endParaRPr/>
          </a:p>
        </p:txBody>
      </p:sp>
      <p:sp>
        <p:nvSpPr>
          <p:cNvPr id="1608" name="Google Shape;1608;p58"/>
          <p:cNvSpPr txBox="1"/>
          <p:nvPr>
            <p:ph idx="4" type="subTitle"/>
          </p:nvPr>
        </p:nvSpPr>
        <p:spPr>
          <a:xfrm>
            <a:off x="3431625" y="1635250"/>
            <a:ext cx="2309400" cy="662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Diligence and high quality work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609" name="Google Shape;1609;p58"/>
          <p:cNvSpPr txBox="1"/>
          <p:nvPr>
            <p:ph idx="5" type="subTitle"/>
          </p:nvPr>
        </p:nvSpPr>
        <p:spPr>
          <a:xfrm>
            <a:off x="6107775" y="93962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Partnerships</a:t>
            </a:r>
            <a:endParaRPr/>
          </a:p>
        </p:txBody>
      </p:sp>
      <p:sp>
        <p:nvSpPr>
          <p:cNvPr id="1610" name="Google Shape;1610;p58"/>
          <p:cNvSpPr txBox="1"/>
          <p:nvPr>
            <p:ph idx="1" type="subTitle"/>
          </p:nvPr>
        </p:nvSpPr>
        <p:spPr>
          <a:xfrm>
            <a:off x="713175" y="939625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 &amp; Secure Voting</a:t>
            </a:r>
            <a:endParaRPr/>
          </a:p>
        </p:txBody>
      </p:sp>
      <p:sp>
        <p:nvSpPr>
          <p:cNvPr id="1611" name="Google Shape;1611;p58"/>
          <p:cNvSpPr txBox="1"/>
          <p:nvPr>
            <p:ph idx="2" type="subTitle"/>
          </p:nvPr>
        </p:nvSpPr>
        <p:spPr>
          <a:xfrm>
            <a:off x="713175" y="1553500"/>
            <a:ext cx="23517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Emergencies &amp; disasters</a:t>
            </a:r>
            <a:endParaRPr/>
          </a:p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Voter trust &amp; confidence</a:t>
            </a:r>
            <a:endParaRPr/>
          </a:p>
        </p:txBody>
      </p:sp>
      <p:sp>
        <p:nvSpPr>
          <p:cNvPr id="1612" name="Google Shape;1612;p58"/>
          <p:cNvSpPr txBox="1"/>
          <p:nvPr>
            <p:ph idx="6" type="subTitle"/>
          </p:nvPr>
        </p:nvSpPr>
        <p:spPr>
          <a:xfrm>
            <a:off x="6107775" y="1553500"/>
            <a:ext cx="25842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Build &amp; maintain relationships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Reaching less engaged citizens</a:t>
            </a:r>
            <a:endParaRPr/>
          </a:p>
        </p:txBody>
      </p:sp>
      <p:sp>
        <p:nvSpPr>
          <p:cNvPr id="1613" name="Google Shape;1613;p58"/>
          <p:cNvSpPr txBox="1"/>
          <p:nvPr>
            <p:ph idx="8" type="subTitle"/>
          </p:nvPr>
        </p:nvSpPr>
        <p:spPr>
          <a:xfrm>
            <a:off x="528425" y="3205650"/>
            <a:ext cx="24609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Diversified</a:t>
            </a:r>
            <a:r>
              <a:rPr lang="en"/>
              <a:t> workforce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Succession planning</a:t>
            </a:r>
            <a:endParaRPr/>
          </a:p>
        </p:txBody>
      </p:sp>
      <p:sp>
        <p:nvSpPr>
          <p:cNvPr id="1614" name="Google Shape;1614;p58"/>
          <p:cNvSpPr txBox="1"/>
          <p:nvPr>
            <p:ph idx="9" type="subTitle"/>
          </p:nvPr>
        </p:nvSpPr>
        <p:spPr>
          <a:xfrm>
            <a:off x="3410475" y="2837050"/>
            <a:ext cx="23094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office staff</a:t>
            </a:r>
            <a:endParaRPr/>
          </a:p>
        </p:txBody>
      </p:sp>
      <p:sp>
        <p:nvSpPr>
          <p:cNvPr id="1615" name="Google Shape;1615;p58"/>
          <p:cNvSpPr txBox="1"/>
          <p:nvPr>
            <p:ph idx="13" type="subTitle"/>
          </p:nvPr>
        </p:nvSpPr>
        <p:spPr>
          <a:xfrm>
            <a:off x="3216525" y="3525825"/>
            <a:ext cx="2697300" cy="6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Add Computer &amp; GIS Support Tech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Professional development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Policies &amp; procedures</a:t>
            </a:r>
            <a:endParaRPr/>
          </a:p>
        </p:txBody>
      </p:sp>
      <p:pic>
        <p:nvPicPr>
          <p:cNvPr id="1616" name="Google Shape;1616;p58"/>
          <p:cNvPicPr preferRelativeResize="0"/>
          <p:nvPr/>
        </p:nvPicPr>
        <p:blipFill rotWithShape="1">
          <a:blip r:embed="rId3">
            <a:alphaModFix/>
          </a:blip>
          <a:srcRect b="700" l="0" r="0" t="690"/>
          <a:stretch/>
        </p:blipFill>
        <p:spPr>
          <a:xfrm>
            <a:off x="6141025" y="2647675"/>
            <a:ext cx="2159700" cy="215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1" name="Google Shape;1621;p59"/>
          <p:cNvGraphicFramePr/>
          <p:nvPr/>
        </p:nvGraphicFramePr>
        <p:xfrm>
          <a:off x="203100" y="66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{ED8A76D6-975C-4F80-A7D2-82BB10C86137}</a:tableStyleId>
              </a:tblPr>
              <a:tblGrid>
                <a:gridCol w="4580100"/>
                <a:gridCol w="3721650"/>
              </a:tblGrid>
              <a:tr h="33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EVENT</a:t>
                      </a:r>
                      <a:endParaRPr b="1" u="sng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DATE</a:t>
                      </a:r>
                      <a:endParaRPr b="1" u="sng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Municipal </a:t>
                      </a:r>
                      <a:r>
                        <a:rPr lang="en" sz="1200"/>
                        <a:t>Candidate Filing</a:t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Monday, July 7 (8am) -  Friday, 18 (noon)</a:t>
                      </a:r>
                      <a:endParaRPr sz="12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</a:tr>
              <a:tr h="37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Voter Registration Deadline</a:t>
                      </a:r>
                      <a:r>
                        <a:rPr lang="en" sz="1100"/>
                        <a:t> (</a:t>
                      </a:r>
                      <a:r>
                        <a:rPr i="1" lang="en" sz="1100"/>
                        <a:t>for absentee and Election Day voting)</a:t>
                      </a:r>
                      <a:endParaRPr i="1" sz="11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Friday, October 10 (5pm)*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Absentee Ballots Must be Available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Friday, October 3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Early Voting Begins </a:t>
                      </a:r>
                      <a:r>
                        <a:rPr i="1" lang="en" sz="1100"/>
                        <a:t>(Same-Day Registration available)</a:t>
                      </a:r>
                      <a:endParaRPr i="1" sz="11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Thursday, October 16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Election Day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Tuesday, November 4 (Polls open 6:30am- 7:30pm)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Deadline to Return Absentee Ballot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Tuesday, November 4 (7:30pm)*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Deadline to Provide HAVA ID, Photo ID and/or Absentee Cures 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Friday</a:t>
                      </a:r>
                      <a:r>
                        <a:rPr lang="en" sz="1200"/>
                        <a:t>, November 7 (noon)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County Canvass (certifying election)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Friday, November 14 (11am)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Statewide General Election</a:t>
                      </a:r>
                      <a:r>
                        <a:rPr lang="en" sz="1200"/>
                        <a:t> Candidate Filing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Monday, December 1 (8am) -  Friday, 19 (noon)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622" name="Google Shape;1622;p59"/>
          <p:cNvSpPr txBox="1"/>
          <p:nvPr/>
        </p:nvSpPr>
        <p:spPr>
          <a:xfrm>
            <a:off x="1124100" y="-61325"/>
            <a:ext cx="6369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u="sng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2025 Election Dates</a:t>
            </a:r>
            <a:endParaRPr sz="300"/>
          </a:p>
        </p:txBody>
      </p:sp>
      <p:sp>
        <p:nvSpPr>
          <p:cNvPr id="1623" name="Google Shape;1623;p59"/>
          <p:cNvSpPr txBox="1"/>
          <p:nvPr/>
        </p:nvSpPr>
        <p:spPr>
          <a:xfrm>
            <a:off x="3218075" y="4661800"/>
            <a:ext cx="547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Public Sans"/>
                <a:ea typeface="Public Sans"/>
                <a:cs typeface="Public Sans"/>
                <a:sym typeface="Public Sans"/>
              </a:rPr>
              <a:t>*Deadlines vary for UOCAVA voters (military and civilian overseas)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60"/>
          <p:cNvSpPr txBox="1"/>
          <p:nvPr>
            <p:ph type="title"/>
          </p:nvPr>
        </p:nvSpPr>
        <p:spPr>
          <a:xfrm>
            <a:off x="3011225" y="-84775"/>
            <a:ext cx="5031300" cy="204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Questions?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29" name="Google Shape;1629;p60"/>
          <p:cNvSpPr txBox="1"/>
          <p:nvPr>
            <p:ph type="title"/>
          </p:nvPr>
        </p:nvSpPr>
        <p:spPr>
          <a:xfrm>
            <a:off x="4085400" y="1830225"/>
            <a:ext cx="261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contact</a:t>
            </a:r>
            <a:r>
              <a:rPr lang="en" sz="7200"/>
              <a:t>:</a:t>
            </a:r>
            <a:endParaRPr sz="7200"/>
          </a:p>
        </p:txBody>
      </p:sp>
      <p:sp>
        <p:nvSpPr>
          <p:cNvPr id="1630" name="Google Shape;1630;p60"/>
          <p:cNvSpPr txBox="1"/>
          <p:nvPr>
            <p:ph idx="4294967295" type="subTitle"/>
          </p:nvPr>
        </p:nvSpPr>
        <p:spPr>
          <a:xfrm flipH="1">
            <a:off x="4650850" y="2812863"/>
            <a:ext cx="3233100" cy="12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876 Skyland Dr. - Suite 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Sylva, NC 28779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828.586.7538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ElectionsInfo@JacksonNC.org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JCNCElections.org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50"/>
          <p:cNvSpPr/>
          <p:nvPr/>
        </p:nvSpPr>
        <p:spPr>
          <a:xfrm>
            <a:off x="2828405" y="746675"/>
            <a:ext cx="3267000" cy="1245000"/>
          </a:xfrm>
          <a:prstGeom prst="roundRect">
            <a:avLst>
              <a:gd fmla="val 1007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1" name="Google Shape;1301;p50"/>
          <p:cNvSpPr txBox="1"/>
          <p:nvPr/>
        </p:nvSpPr>
        <p:spPr>
          <a:xfrm>
            <a:off x="1566150" y="2559300"/>
            <a:ext cx="6308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ibre Franklin"/>
                <a:ea typeface="Libre Franklin"/>
                <a:cs typeface="Libre Franklin"/>
                <a:sym typeface="Libre Franklin"/>
              </a:rPr>
              <a:t>Conducting safe, secure, fair &amp; impartial elections for the people of Jackson County.</a:t>
            </a:r>
            <a:endParaRPr sz="240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2" name="Google Shape;1302;p50"/>
          <p:cNvSpPr txBox="1"/>
          <p:nvPr/>
        </p:nvSpPr>
        <p:spPr>
          <a:xfrm>
            <a:off x="1689450" y="3134625"/>
            <a:ext cx="60618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Effective processes // Proactive planning </a:t>
            </a:r>
            <a:endParaRPr i="1" sz="24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// Multi-partisan, community-led efforts</a:t>
            </a:r>
            <a:endParaRPr i="1" sz="24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51"/>
          <p:cNvSpPr txBox="1"/>
          <p:nvPr>
            <p:ph idx="4294967295" type="title"/>
          </p:nvPr>
        </p:nvSpPr>
        <p:spPr>
          <a:xfrm>
            <a:off x="1901538" y="145300"/>
            <a:ext cx="5340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lt2"/>
                </a:solidFill>
              </a:rPr>
              <a:t>WHo we are &amp; What we do</a:t>
            </a:r>
            <a:endParaRPr sz="4800" u="sng">
              <a:solidFill>
                <a:schemeClr val="lt2"/>
              </a:solidFill>
            </a:endParaRPr>
          </a:p>
        </p:txBody>
      </p:sp>
      <p:sp>
        <p:nvSpPr>
          <p:cNvPr id="1308" name="Google Shape;1308;p51"/>
          <p:cNvSpPr/>
          <p:nvPr/>
        </p:nvSpPr>
        <p:spPr>
          <a:xfrm>
            <a:off x="6926859" y="2442045"/>
            <a:ext cx="366348" cy="373412"/>
          </a:xfrm>
          <a:custGeom>
            <a:rect b="b" l="l" r="r" t="t"/>
            <a:pathLst>
              <a:path extrusionOk="0" h="12686" w="12446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51"/>
          <p:cNvSpPr/>
          <p:nvPr/>
        </p:nvSpPr>
        <p:spPr>
          <a:xfrm>
            <a:off x="2787800" y="2430889"/>
            <a:ext cx="406543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51"/>
          <p:cNvSpPr/>
          <p:nvPr/>
        </p:nvSpPr>
        <p:spPr>
          <a:xfrm>
            <a:off x="2807900" y="2430887"/>
            <a:ext cx="366344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1" name="Google Shape;1311;p51"/>
          <p:cNvGrpSpPr/>
          <p:nvPr/>
        </p:nvGrpSpPr>
        <p:grpSpPr>
          <a:xfrm>
            <a:off x="6919423" y="2470952"/>
            <a:ext cx="406565" cy="395697"/>
            <a:chOff x="-63669700" y="2646600"/>
            <a:chExt cx="324525" cy="317625"/>
          </a:xfrm>
        </p:grpSpPr>
        <p:sp>
          <p:nvSpPr>
            <p:cNvPr id="1312" name="Google Shape;1312;p51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51"/>
          <p:cNvGrpSpPr/>
          <p:nvPr/>
        </p:nvGrpSpPr>
        <p:grpSpPr>
          <a:xfrm>
            <a:off x="1343344" y="2460452"/>
            <a:ext cx="481948" cy="416709"/>
            <a:chOff x="-45665400" y="2703250"/>
            <a:chExt cx="301500" cy="299575"/>
          </a:xfrm>
        </p:grpSpPr>
        <p:sp>
          <p:nvSpPr>
            <p:cNvPr id="1315" name="Google Shape;1315;p51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2731263" y="2423208"/>
            <a:ext cx="527244" cy="491181"/>
            <a:chOff x="-6713450" y="2397900"/>
            <a:chExt cx="295375" cy="291450"/>
          </a:xfrm>
        </p:grpSpPr>
        <p:sp>
          <p:nvSpPr>
            <p:cNvPr id="1320" name="Google Shape;1320;p51"/>
            <p:cNvSpPr/>
            <p:nvPr/>
          </p:nvSpPr>
          <p:spPr>
            <a:xfrm>
              <a:off x="-6628400" y="2465650"/>
              <a:ext cx="69350" cy="17350"/>
            </a:xfrm>
            <a:custGeom>
              <a:rect b="b" l="l" r="r" t="t"/>
              <a:pathLst>
                <a:path extrusionOk="0" h="694" w="2774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-6713450" y="2397900"/>
              <a:ext cx="295375" cy="291450"/>
            </a:xfrm>
            <a:custGeom>
              <a:rect b="b" l="l" r="r" t="t"/>
              <a:pathLst>
                <a:path extrusionOk="0" h="11658" w="11815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2" name="Google Shape;1322;p51"/>
          <p:cNvSpPr txBox="1"/>
          <p:nvPr/>
        </p:nvSpPr>
        <p:spPr>
          <a:xfrm>
            <a:off x="224050" y="814775"/>
            <a:ext cx="52935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-"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The Board of Elections (BOE) is a state-mandated county department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-"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Governed by five appointed, multi-partisan Board members </a:t>
            </a:r>
            <a:endParaRPr i="1"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-"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Board-appointed Director oversees day-to-day operations and election administration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-"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Bound by local, state and federal election laws and rules from the State Board of Elections (SBE)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 Light"/>
              <a:buChar char="-"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County government’s role is largely budgetary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Libre Franklin Light"/>
              <a:buChar char="-"/>
            </a:pPr>
            <a:r>
              <a:rPr lang="en" sz="16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1 to 3 elections held every year, but election functions occur daily</a:t>
            </a:r>
            <a:endParaRPr sz="16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id="1323" name="Google Shape;13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826" y="1315780"/>
            <a:ext cx="3148925" cy="2135497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4" name="Google Shape;1324;p51"/>
          <p:cNvSpPr/>
          <p:nvPr/>
        </p:nvSpPr>
        <p:spPr>
          <a:xfrm>
            <a:off x="5653825" y="3594325"/>
            <a:ext cx="3222300" cy="77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325" name="Google Shape;1325;p51"/>
          <p:cNvSpPr txBox="1"/>
          <p:nvPr/>
        </p:nvSpPr>
        <p:spPr>
          <a:xfrm>
            <a:off x="5619650" y="3594325"/>
            <a:ext cx="32565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Current Board: Ann Melton, Secretary; Michael Moore; Kirk Stephens, Chair; Roy Osborn; Ron Mau</a:t>
            </a:r>
            <a:endParaRPr sz="13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52"/>
          <p:cNvSpPr txBox="1"/>
          <p:nvPr>
            <p:ph idx="4294967295" type="title"/>
          </p:nvPr>
        </p:nvSpPr>
        <p:spPr>
          <a:xfrm>
            <a:off x="1914113" y="213425"/>
            <a:ext cx="5340900" cy="572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dk2"/>
                </a:solidFill>
              </a:rPr>
              <a:t>Key Election Tasks</a:t>
            </a:r>
            <a:endParaRPr sz="4800" u="sng">
              <a:solidFill>
                <a:schemeClr val="dk2"/>
              </a:solidFill>
            </a:endParaRPr>
          </a:p>
        </p:txBody>
      </p:sp>
      <p:sp>
        <p:nvSpPr>
          <p:cNvPr id="1331" name="Google Shape;1331;p52"/>
          <p:cNvSpPr/>
          <p:nvPr/>
        </p:nvSpPr>
        <p:spPr>
          <a:xfrm>
            <a:off x="6926859" y="2442045"/>
            <a:ext cx="366348" cy="373412"/>
          </a:xfrm>
          <a:custGeom>
            <a:rect b="b" l="l" r="r" t="t"/>
            <a:pathLst>
              <a:path extrusionOk="0" h="12686" w="12446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52"/>
          <p:cNvSpPr/>
          <p:nvPr/>
        </p:nvSpPr>
        <p:spPr>
          <a:xfrm>
            <a:off x="2787800" y="2430889"/>
            <a:ext cx="406543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52"/>
          <p:cNvSpPr/>
          <p:nvPr/>
        </p:nvSpPr>
        <p:spPr>
          <a:xfrm>
            <a:off x="2807900" y="2430887"/>
            <a:ext cx="366344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4" name="Google Shape;1334;p52"/>
          <p:cNvGrpSpPr/>
          <p:nvPr/>
        </p:nvGrpSpPr>
        <p:grpSpPr>
          <a:xfrm>
            <a:off x="6919423" y="2470952"/>
            <a:ext cx="406565" cy="395697"/>
            <a:chOff x="-63669700" y="2646600"/>
            <a:chExt cx="324525" cy="317625"/>
          </a:xfrm>
        </p:grpSpPr>
        <p:sp>
          <p:nvSpPr>
            <p:cNvPr id="1335" name="Google Shape;1335;p52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7" name="Google Shape;1337;p52"/>
          <p:cNvSpPr txBox="1"/>
          <p:nvPr/>
        </p:nvSpPr>
        <p:spPr>
          <a:xfrm>
            <a:off x="164767" y="1224085"/>
            <a:ext cx="1597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Candidacy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38" name="Google Shape;1338;p52"/>
          <p:cNvSpPr txBox="1"/>
          <p:nvPr/>
        </p:nvSpPr>
        <p:spPr>
          <a:xfrm>
            <a:off x="1513501" y="3744275"/>
            <a:ext cx="1749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Campaign finance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39" name="Google Shape;1339;p52"/>
          <p:cNvSpPr txBox="1"/>
          <p:nvPr/>
        </p:nvSpPr>
        <p:spPr>
          <a:xfrm>
            <a:off x="1352700" y="4153900"/>
            <a:ext cx="2070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All campaigns must follow campaign finance law; often locally administered.</a:t>
            </a:r>
            <a:endParaRPr sz="12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340" name="Google Shape;1340;p52"/>
          <p:cNvSpPr txBox="1"/>
          <p:nvPr/>
        </p:nvSpPr>
        <p:spPr>
          <a:xfrm>
            <a:off x="2959242" y="1263523"/>
            <a:ext cx="1597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Program &amp; test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41" name="Google Shape;1341;p52"/>
          <p:cNvSpPr txBox="1"/>
          <p:nvPr/>
        </p:nvSpPr>
        <p:spPr>
          <a:xfrm>
            <a:off x="2715388" y="1682250"/>
            <a:ext cx="20277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Voting equipment is tested and uniquely programmed prior to each election. </a:t>
            </a:r>
            <a:endParaRPr sz="12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342" name="Google Shape;1342;p52"/>
          <p:cNvSpPr txBox="1"/>
          <p:nvPr/>
        </p:nvSpPr>
        <p:spPr>
          <a:xfrm>
            <a:off x="5557977" y="1265050"/>
            <a:ext cx="20277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Ballot processing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43" name="Google Shape;1343;p52"/>
          <p:cNvSpPr txBox="1"/>
          <p:nvPr/>
        </p:nvSpPr>
        <p:spPr>
          <a:xfrm>
            <a:off x="5557975" y="1681038"/>
            <a:ext cx="20277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In-person (Early &amp; Election Day), Absentee-By-Mail and Provisional</a:t>
            </a:r>
            <a:endParaRPr sz="12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344" name="Google Shape;1344;p52"/>
          <p:cNvSpPr txBox="1"/>
          <p:nvPr/>
        </p:nvSpPr>
        <p:spPr>
          <a:xfrm>
            <a:off x="6874677" y="3686200"/>
            <a:ext cx="1947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Administer Election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45" name="Google Shape;1345;p52"/>
          <p:cNvSpPr txBox="1"/>
          <p:nvPr/>
        </p:nvSpPr>
        <p:spPr>
          <a:xfrm>
            <a:off x="6750125" y="4246150"/>
            <a:ext cx="2154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Includes 1-5 Early Voting sites and 13 Election Day precincts</a:t>
            </a: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. Plus, processing any challenges or protests. </a:t>
            </a:r>
            <a:endParaRPr sz="12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grpSp>
        <p:nvGrpSpPr>
          <p:cNvPr id="1346" name="Google Shape;1346;p52"/>
          <p:cNvGrpSpPr/>
          <p:nvPr/>
        </p:nvGrpSpPr>
        <p:grpSpPr>
          <a:xfrm>
            <a:off x="1343344" y="2460452"/>
            <a:ext cx="481948" cy="416709"/>
            <a:chOff x="-45665400" y="2703250"/>
            <a:chExt cx="301500" cy="299575"/>
          </a:xfrm>
        </p:grpSpPr>
        <p:sp>
          <p:nvSpPr>
            <p:cNvPr id="1347" name="Google Shape;1347;p52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1" name="Google Shape;1351;p52"/>
          <p:cNvSpPr/>
          <p:nvPr/>
        </p:nvSpPr>
        <p:spPr>
          <a:xfrm rot="10800000">
            <a:off x="265437" y="2879937"/>
            <a:ext cx="113504" cy="113516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69" y="2870"/>
                  <a:pt x="3669" y="1836"/>
                </a:cubicBezTo>
                <a:cubicBezTo>
                  <a:pt x="3669" y="835"/>
                  <a:pt x="2836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52"/>
          <p:cNvSpPr/>
          <p:nvPr/>
        </p:nvSpPr>
        <p:spPr>
          <a:xfrm rot="10800000">
            <a:off x="7065971" y="2879937"/>
            <a:ext cx="113504" cy="113516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1" y="835"/>
                  <a:pt x="1" y="1836"/>
                </a:cubicBezTo>
                <a:cubicBezTo>
                  <a:pt x="1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69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52"/>
          <p:cNvSpPr txBox="1"/>
          <p:nvPr/>
        </p:nvSpPr>
        <p:spPr>
          <a:xfrm>
            <a:off x="204775" y="1642813"/>
            <a:ext cx="14661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All candidate filing is done at the BOE, </a:t>
            </a: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including</a:t>
            </a: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petitions.</a:t>
            </a:r>
            <a:endParaRPr sz="12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354" name="Google Shape;1354;p52"/>
          <p:cNvSpPr/>
          <p:nvPr/>
        </p:nvSpPr>
        <p:spPr>
          <a:xfrm>
            <a:off x="5936409" y="2384940"/>
            <a:ext cx="1046700" cy="104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52"/>
          <p:cNvSpPr/>
          <p:nvPr/>
        </p:nvSpPr>
        <p:spPr>
          <a:xfrm>
            <a:off x="4582154" y="2384940"/>
            <a:ext cx="1046700" cy="104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52"/>
          <p:cNvSpPr/>
          <p:nvPr/>
        </p:nvSpPr>
        <p:spPr>
          <a:xfrm>
            <a:off x="3208484" y="2384940"/>
            <a:ext cx="1046700" cy="104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52"/>
          <p:cNvSpPr/>
          <p:nvPr/>
        </p:nvSpPr>
        <p:spPr>
          <a:xfrm>
            <a:off x="1834792" y="2384940"/>
            <a:ext cx="1046700" cy="104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52"/>
          <p:cNvSpPr/>
          <p:nvPr/>
        </p:nvSpPr>
        <p:spPr>
          <a:xfrm>
            <a:off x="454689" y="2384940"/>
            <a:ext cx="1046700" cy="104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F7A"/>
              </a:solidFill>
            </a:endParaRPr>
          </a:p>
        </p:txBody>
      </p:sp>
      <p:sp>
        <p:nvSpPr>
          <p:cNvPr id="1359" name="Google Shape;1359;p52"/>
          <p:cNvSpPr/>
          <p:nvPr/>
        </p:nvSpPr>
        <p:spPr>
          <a:xfrm rot="10800000">
            <a:off x="4410659" y="2912602"/>
            <a:ext cx="1362851" cy="681841"/>
          </a:xfrm>
          <a:custGeom>
            <a:rect b="b" l="l" r="r" t="t"/>
            <a:pathLst>
              <a:path extrusionOk="0" fill="none" h="22050" w="44066">
                <a:moveTo>
                  <a:pt x="1" y="22050"/>
                </a:moveTo>
                <a:cubicBezTo>
                  <a:pt x="1" y="9874"/>
                  <a:pt x="9874" y="1"/>
                  <a:pt x="22050" y="1"/>
                </a:cubicBezTo>
                <a:cubicBezTo>
                  <a:pt x="34192" y="1"/>
                  <a:pt x="44065" y="9874"/>
                  <a:pt x="44065" y="22050"/>
                </a:cubicBezTo>
              </a:path>
            </a:pathLst>
          </a:custGeom>
          <a:solidFill>
            <a:schemeClr val="accent4"/>
          </a:solidFill>
          <a:ln cap="rnd" cmpd="sng" w="19050">
            <a:solidFill>
              <a:schemeClr val="accent4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52"/>
          <p:cNvSpPr/>
          <p:nvPr/>
        </p:nvSpPr>
        <p:spPr>
          <a:xfrm rot="10800000">
            <a:off x="3047829" y="2231747"/>
            <a:ext cx="1362851" cy="680821"/>
          </a:xfrm>
          <a:custGeom>
            <a:rect b="b" l="l" r="r" t="t"/>
            <a:pathLst>
              <a:path extrusionOk="0" fill="none" h="22017" w="44066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solidFill>
            <a:schemeClr val="accent4"/>
          </a:solidFill>
          <a:ln cap="rnd" cmpd="sng" w="19050">
            <a:solidFill>
              <a:schemeClr val="accent4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52"/>
          <p:cNvSpPr/>
          <p:nvPr/>
        </p:nvSpPr>
        <p:spPr>
          <a:xfrm rot="10800000">
            <a:off x="1685029" y="2912602"/>
            <a:ext cx="1362820" cy="681841"/>
          </a:xfrm>
          <a:custGeom>
            <a:rect b="b" l="l" r="r" t="t"/>
            <a:pathLst>
              <a:path extrusionOk="0" fill="none" h="22050" w="44065">
                <a:moveTo>
                  <a:pt x="0" y="22050"/>
                </a:moveTo>
                <a:cubicBezTo>
                  <a:pt x="0" y="9874"/>
                  <a:pt x="9874" y="1"/>
                  <a:pt x="22049" y="1"/>
                </a:cubicBezTo>
                <a:cubicBezTo>
                  <a:pt x="34191" y="1"/>
                  <a:pt x="44065" y="9874"/>
                  <a:pt x="44065" y="22050"/>
                </a:cubicBezTo>
              </a:path>
            </a:pathLst>
          </a:custGeom>
          <a:solidFill>
            <a:schemeClr val="accent4"/>
          </a:solidFill>
          <a:ln cap="rnd" cmpd="sng" w="19050">
            <a:solidFill>
              <a:schemeClr val="accent4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52"/>
          <p:cNvSpPr/>
          <p:nvPr/>
        </p:nvSpPr>
        <p:spPr>
          <a:xfrm rot="10800000">
            <a:off x="322198" y="2231747"/>
            <a:ext cx="1362851" cy="680821"/>
          </a:xfrm>
          <a:custGeom>
            <a:rect b="b" l="l" r="r" t="t"/>
            <a:pathLst>
              <a:path extrusionOk="0" fill="none" h="22017" w="44066">
                <a:moveTo>
                  <a:pt x="44066" y="1"/>
                </a:moveTo>
                <a:cubicBezTo>
                  <a:pt x="44066" y="12176"/>
                  <a:pt x="34192" y="22016"/>
                  <a:pt x="22017" y="22016"/>
                </a:cubicBezTo>
                <a:cubicBezTo>
                  <a:pt x="9875" y="22016"/>
                  <a:pt x="1" y="12176"/>
                  <a:pt x="1" y="1"/>
                </a:cubicBezTo>
              </a:path>
            </a:pathLst>
          </a:custGeom>
          <a:solidFill>
            <a:schemeClr val="accent4"/>
          </a:solidFill>
          <a:ln cap="rnd" cmpd="sng" w="19050">
            <a:solidFill>
              <a:schemeClr val="accent4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52"/>
          <p:cNvSpPr/>
          <p:nvPr/>
        </p:nvSpPr>
        <p:spPr>
          <a:xfrm rot="10800000">
            <a:off x="2991098" y="2851574"/>
            <a:ext cx="113504" cy="113516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1" y="835"/>
                  <a:pt x="1" y="1836"/>
                </a:cubicBezTo>
                <a:cubicBezTo>
                  <a:pt x="1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69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52"/>
          <p:cNvSpPr/>
          <p:nvPr/>
        </p:nvSpPr>
        <p:spPr>
          <a:xfrm rot="10800000">
            <a:off x="1628267" y="2851574"/>
            <a:ext cx="113504" cy="113516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52"/>
          <p:cNvSpPr/>
          <p:nvPr/>
        </p:nvSpPr>
        <p:spPr>
          <a:xfrm rot="10800000">
            <a:off x="4353897" y="2851574"/>
            <a:ext cx="113535" cy="113516"/>
          </a:xfrm>
          <a:custGeom>
            <a:rect b="b" l="l" r="r" t="t"/>
            <a:pathLst>
              <a:path extrusionOk="0" h="3671" w="3671">
                <a:moveTo>
                  <a:pt x="1835" y="1"/>
                </a:moveTo>
                <a:cubicBezTo>
                  <a:pt x="835" y="1"/>
                  <a:pt x="1" y="835"/>
                  <a:pt x="1" y="1836"/>
                </a:cubicBezTo>
                <a:cubicBezTo>
                  <a:pt x="1" y="2870"/>
                  <a:pt x="835" y="3670"/>
                  <a:pt x="1835" y="3670"/>
                </a:cubicBezTo>
                <a:cubicBezTo>
                  <a:pt x="2869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52"/>
          <p:cNvSpPr/>
          <p:nvPr/>
        </p:nvSpPr>
        <p:spPr>
          <a:xfrm rot="10800000">
            <a:off x="5778665" y="2231728"/>
            <a:ext cx="1362851" cy="680821"/>
          </a:xfrm>
          <a:custGeom>
            <a:rect b="b" l="l" r="r" t="t"/>
            <a:pathLst>
              <a:path extrusionOk="0" fill="none" h="22017" w="44066">
                <a:moveTo>
                  <a:pt x="44065" y="1"/>
                </a:moveTo>
                <a:cubicBezTo>
                  <a:pt x="44065" y="12176"/>
                  <a:pt x="34191" y="22016"/>
                  <a:pt x="22049" y="22016"/>
                </a:cubicBezTo>
                <a:cubicBezTo>
                  <a:pt x="9874" y="22016"/>
                  <a:pt x="0" y="12176"/>
                  <a:pt x="0" y="1"/>
                </a:cubicBezTo>
              </a:path>
            </a:pathLst>
          </a:custGeom>
          <a:solidFill>
            <a:schemeClr val="accent4"/>
          </a:solidFill>
          <a:ln cap="rnd" cmpd="sng" w="19050">
            <a:solidFill>
              <a:schemeClr val="accent4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52"/>
          <p:cNvSpPr/>
          <p:nvPr/>
        </p:nvSpPr>
        <p:spPr>
          <a:xfrm rot="10800000">
            <a:off x="5721934" y="2851574"/>
            <a:ext cx="113504" cy="113516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1" y="835"/>
                  <a:pt x="1" y="1836"/>
                </a:cubicBezTo>
                <a:cubicBezTo>
                  <a:pt x="1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69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8" name="Google Shape;1368;p52"/>
          <p:cNvGrpSpPr/>
          <p:nvPr/>
        </p:nvGrpSpPr>
        <p:grpSpPr>
          <a:xfrm>
            <a:off x="6256542" y="2662739"/>
            <a:ext cx="481957" cy="491181"/>
            <a:chOff x="-3462150" y="2046625"/>
            <a:chExt cx="224500" cy="291450"/>
          </a:xfrm>
        </p:grpSpPr>
        <p:sp>
          <p:nvSpPr>
            <p:cNvPr id="1369" name="Google Shape;1369;p52"/>
            <p:cNvSpPr/>
            <p:nvPr/>
          </p:nvSpPr>
          <p:spPr>
            <a:xfrm>
              <a:off x="-3425125" y="2253000"/>
              <a:ext cx="51225" cy="50425"/>
            </a:xfrm>
            <a:custGeom>
              <a:rect b="b" l="l" r="r" t="t"/>
              <a:pathLst>
                <a:path extrusionOk="0" h="2017" w="2049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-3425125" y="2116725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-3425125" y="2185250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-3462150" y="2046625"/>
              <a:ext cx="224500" cy="291450"/>
            </a:xfrm>
            <a:custGeom>
              <a:rect b="b" l="l" r="r" t="t"/>
              <a:pathLst>
                <a:path extrusionOk="0" h="11658" w="898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-3358175" y="213327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-3358175" y="2201800"/>
              <a:ext cx="86650" cy="17350"/>
            </a:xfrm>
            <a:custGeom>
              <a:rect b="b" l="l" r="r" t="t"/>
              <a:pathLst>
                <a:path extrusionOk="0" h="694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-3358175" y="227032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6" name="Google Shape;1376;p52"/>
          <p:cNvGrpSpPr/>
          <p:nvPr/>
        </p:nvGrpSpPr>
        <p:grpSpPr>
          <a:xfrm>
            <a:off x="700788" y="2662708"/>
            <a:ext cx="527244" cy="491181"/>
            <a:chOff x="-6713450" y="2397900"/>
            <a:chExt cx="295375" cy="291450"/>
          </a:xfrm>
        </p:grpSpPr>
        <p:sp>
          <p:nvSpPr>
            <p:cNvPr id="1377" name="Google Shape;1377;p52"/>
            <p:cNvSpPr/>
            <p:nvPr/>
          </p:nvSpPr>
          <p:spPr>
            <a:xfrm>
              <a:off x="-6628400" y="2465650"/>
              <a:ext cx="69350" cy="17350"/>
            </a:xfrm>
            <a:custGeom>
              <a:rect b="b" l="l" r="r" t="t"/>
              <a:pathLst>
                <a:path extrusionOk="0" h="694" w="2774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-6713450" y="2397900"/>
              <a:ext cx="295375" cy="291450"/>
            </a:xfrm>
            <a:custGeom>
              <a:rect b="b" l="l" r="r" t="t"/>
              <a:pathLst>
                <a:path extrusionOk="0" h="11658" w="11815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9" name="Google Shape;1379;p52"/>
          <p:cNvSpPr txBox="1"/>
          <p:nvPr/>
        </p:nvSpPr>
        <p:spPr>
          <a:xfrm>
            <a:off x="4370892" y="3744285"/>
            <a:ext cx="1597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Poll Workers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80" name="Google Shape;1380;p52"/>
          <p:cNvSpPr txBox="1"/>
          <p:nvPr/>
        </p:nvSpPr>
        <p:spPr>
          <a:xfrm>
            <a:off x="4156438" y="4190525"/>
            <a:ext cx="2154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Recruit, train &amp; deploy 150+ precinct workers; 50+ new workers in 2024!</a:t>
            </a:r>
            <a:endParaRPr sz="12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381" name="Google Shape;1381;p52"/>
          <p:cNvSpPr/>
          <p:nvPr/>
        </p:nvSpPr>
        <p:spPr>
          <a:xfrm>
            <a:off x="7317504" y="2331940"/>
            <a:ext cx="1046700" cy="104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52"/>
          <p:cNvSpPr/>
          <p:nvPr/>
        </p:nvSpPr>
        <p:spPr>
          <a:xfrm rot="10800000">
            <a:off x="7146009" y="2859602"/>
            <a:ext cx="1362851" cy="681841"/>
          </a:xfrm>
          <a:custGeom>
            <a:rect b="b" l="l" r="r" t="t"/>
            <a:pathLst>
              <a:path extrusionOk="0" fill="none" h="22050" w="44066">
                <a:moveTo>
                  <a:pt x="1" y="22050"/>
                </a:moveTo>
                <a:cubicBezTo>
                  <a:pt x="1" y="9874"/>
                  <a:pt x="9874" y="1"/>
                  <a:pt x="22050" y="1"/>
                </a:cubicBezTo>
                <a:cubicBezTo>
                  <a:pt x="34192" y="1"/>
                  <a:pt x="44065" y="9874"/>
                  <a:pt x="44065" y="22050"/>
                </a:cubicBezTo>
              </a:path>
            </a:pathLst>
          </a:custGeom>
          <a:solidFill>
            <a:schemeClr val="accent4"/>
          </a:solidFill>
          <a:ln cap="rnd" cmpd="sng" w="19050">
            <a:solidFill>
              <a:schemeClr val="accent4"/>
            </a:solidFill>
            <a:prstDash val="solid"/>
            <a:miter lim="3335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52"/>
          <p:cNvSpPr/>
          <p:nvPr/>
        </p:nvSpPr>
        <p:spPr>
          <a:xfrm rot="10800000">
            <a:off x="8452787" y="2763637"/>
            <a:ext cx="113504" cy="113516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69" y="2870"/>
                  <a:pt x="3669" y="1836"/>
                </a:cubicBezTo>
                <a:cubicBezTo>
                  <a:pt x="3669" y="835"/>
                  <a:pt x="2836" y="1"/>
                  <a:pt x="18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4" name="Google Shape;1384;p52"/>
          <p:cNvGrpSpPr/>
          <p:nvPr/>
        </p:nvGrpSpPr>
        <p:grpSpPr>
          <a:xfrm>
            <a:off x="2125461" y="2662714"/>
            <a:ext cx="481970" cy="491172"/>
            <a:chOff x="1492675" y="2620775"/>
            <a:chExt cx="481825" cy="481825"/>
          </a:xfrm>
        </p:grpSpPr>
        <p:sp>
          <p:nvSpPr>
            <p:cNvPr id="1385" name="Google Shape;1385;p52"/>
            <p:cNvSpPr/>
            <p:nvPr/>
          </p:nvSpPr>
          <p:spPr>
            <a:xfrm>
              <a:off x="1677125" y="2620775"/>
              <a:ext cx="112950" cy="113850"/>
            </a:xfrm>
            <a:custGeom>
              <a:rect b="b" l="l" r="r" t="t"/>
              <a:pathLst>
                <a:path extrusionOk="0" h="4554" w="4518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1492675" y="2734675"/>
              <a:ext cx="481825" cy="367925"/>
            </a:xfrm>
            <a:custGeom>
              <a:rect b="b" l="l" r="r" t="t"/>
              <a:pathLst>
                <a:path extrusionOk="0" h="14717" w="19273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87" name="Google Shape;1387;p52"/>
          <p:cNvGrpSpPr/>
          <p:nvPr/>
        </p:nvGrpSpPr>
        <p:grpSpPr>
          <a:xfrm>
            <a:off x="3488268" y="2699958"/>
            <a:ext cx="481956" cy="416704"/>
            <a:chOff x="-31817400" y="3910025"/>
            <a:chExt cx="301675" cy="294075"/>
          </a:xfrm>
        </p:grpSpPr>
        <p:sp>
          <p:nvSpPr>
            <p:cNvPr id="1388" name="Google Shape;1388;p52"/>
            <p:cNvSpPr/>
            <p:nvPr/>
          </p:nvSpPr>
          <p:spPr>
            <a:xfrm>
              <a:off x="-31817400" y="3911550"/>
              <a:ext cx="301675" cy="292550"/>
            </a:xfrm>
            <a:custGeom>
              <a:rect b="b" l="l" r="r" t="t"/>
              <a:pathLst>
                <a:path extrusionOk="0" h="11702" w="12067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-31816600" y="4062950"/>
              <a:ext cx="144150" cy="140600"/>
            </a:xfrm>
            <a:custGeom>
              <a:rect b="b" l="l" r="r" t="t"/>
              <a:pathLst>
                <a:path extrusionOk="0" h="5624" w="5766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-31648050" y="3910025"/>
              <a:ext cx="129175" cy="127725"/>
            </a:xfrm>
            <a:custGeom>
              <a:rect b="b" l="l" r="r" t="t"/>
              <a:pathLst>
                <a:path extrusionOk="0" h="5109" w="5167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52"/>
          <p:cNvGrpSpPr/>
          <p:nvPr/>
        </p:nvGrpSpPr>
        <p:grpSpPr>
          <a:xfrm>
            <a:off x="4853706" y="2664729"/>
            <a:ext cx="481936" cy="491206"/>
            <a:chOff x="3497300" y="3227275"/>
            <a:chExt cx="296175" cy="296175"/>
          </a:xfrm>
        </p:grpSpPr>
        <p:sp>
          <p:nvSpPr>
            <p:cNvPr id="1392" name="Google Shape;1392;p52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0" name="Google Shape;1400;p52"/>
          <p:cNvGrpSpPr/>
          <p:nvPr/>
        </p:nvGrpSpPr>
        <p:grpSpPr>
          <a:xfrm>
            <a:off x="7584542" y="2568943"/>
            <a:ext cx="527253" cy="572712"/>
            <a:chOff x="-42994575" y="3950300"/>
            <a:chExt cx="319025" cy="317450"/>
          </a:xfrm>
        </p:grpSpPr>
        <p:sp>
          <p:nvSpPr>
            <p:cNvPr id="1401" name="Google Shape;1401;p52"/>
            <p:cNvSpPr/>
            <p:nvPr/>
          </p:nvSpPr>
          <p:spPr>
            <a:xfrm>
              <a:off x="-42930775" y="4225200"/>
              <a:ext cx="191425" cy="42550"/>
            </a:xfrm>
            <a:custGeom>
              <a:rect b="b" l="l" r="r" t="t"/>
              <a:pathLst>
                <a:path extrusionOk="0" h="1702" w="7657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-42908725" y="4163750"/>
              <a:ext cx="148900" cy="42550"/>
            </a:xfrm>
            <a:custGeom>
              <a:rect b="b" l="l" r="r" t="t"/>
              <a:pathLst>
                <a:path extrusionOk="0" h="1702" w="5956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-42994575" y="3950300"/>
              <a:ext cx="319025" cy="211125"/>
            </a:xfrm>
            <a:custGeom>
              <a:rect b="b" l="l" r="r" t="t"/>
              <a:pathLst>
                <a:path extrusionOk="0" h="8445" w="12761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3"/>
          <p:cNvSpPr txBox="1"/>
          <p:nvPr>
            <p:ph idx="4294967295" type="title"/>
          </p:nvPr>
        </p:nvSpPr>
        <p:spPr>
          <a:xfrm>
            <a:off x="1901538" y="145300"/>
            <a:ext cx="5340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lt2"/>
                </a:solidFill>
              </a:rPr>
              <a:t>Year-round tasks</a:t>
            </a:r>
            <a:endParaRPr sz="4800" u="sng">
              <a:solidFill>
                <a:schemeClr val="lt2"/>
              </a:solidFill>
            </a:endParaRPr>
          </a:p>
        </p:txBody>
      </p:sp>
      <p:sp>
        <p:nvSpPr>
          <p:cNvPr id="1409" name="Google Shape;1409;p53"/>
          <p:cNvSpPr/>
          <p:nvPr/>
        </p:nvSpPr>
        <p:spPr>
          <a:xfrm>
            <a:off x="6926859" y="2442045"/>
            <a:ext cx="366348" cy="373412"/>
          </a:xfrm>
          <a:custGeom>
            <a:rect b="b" l="l" r="r" t="t"/>
            <a:pathLst>
              <a:path extrusionOk="0" h="12686" w="12446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53"/>
          <p:cNvSpPr/>
          <p:nvPr/>
        </p:nvSpPr>
        <p:spPr>
          <a:xfrm>
            <a:off x="2787800" y="2430889"/>
            <a:ext cx="406543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53"/>
          <p:cNvSpPr/>
          <p:nvPr/>
        </p:nvSpPr>
        <p:spPr>
          <a:xfrm>
            <a:off x="2807900" y="2430887"/>
            <a:ext cx="366344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2" name="Google Shape;1412;p53"/>
          <p:cNvGrpSpPr/>
          <p:nvPr/>
        </p:nvGrpSpPr>
        <p:grpSpPr>
          <a:xfrm>
            <a:off x="6919423" y="2470952"/>
            <a:ext cx="406565" cy="395697"/>
            <a:chOff x="-63669700" y="2646600"/>
            <a:chExt cx="324525" cy="317625"/>
          </a:xfrm>
        </p:grpSpPr>
        <p:sp>
          <p:nvSpPr>
            <p:cNvPr id="1413" name="Google Shape;1413;p53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5" name="Google Shape;1415;p53"/>
          <p:cNvGrpSpPr/>
          <p:nvPr/>
        </p:nvGrpSpPr>
        <p:grpSpPr>
          <a:xfrm>
            <a:off x="1343344" y="2460452"/>
            <a:ext cx="481948" cy="416709"/>
            <a:chOff x="-45665400" y="2703250"/>
            <a:chExt cx="301500" cy="299575"/>
          </a:xfrm>
        </p:grpSpPr>
        <p:sp>
          <p:nvSpPr>
            <p:cNvPr id="1416" name="Google Shape;1416;p53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53"/>
          <p:cNvGrpSpPr/>
          <p:nvPr/>
        </p:nvGrpSpPr>
        <p:grpSpPr>
          <a:xfrm>
            <a:off x="2731263" y="2423208"/>
            <a:ext cx="527244" cy="491181"/>
            <a:chOff x="-6713450" y="2397900"/>
            <a:chExt cx="295375" cy="291450"/>
          </a:xfrm>
        </p:grpSpPr>
        <p:sp>
          <p:nvSpPr>
            <p:cNvPr id="1421" name="Google Shape;1421;p53"/>
            <p:cNvSpPr/>
            <p:nvPr/>
          </p:nvSpPr>
          <p:spPr>
            <a:xfrm>
              <a:off x="-6628400" y="2465650"/>
              <a:ext cx="69350" cy="17350"/>
            </a:xfrm>
            <a:custGeom>
              <a:rect b="b" l="l" r="r" t="t"/>
              <a:pathLst>
                <a:path extrusionOk="0" h="694" w="2774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-6713450" y="2397900"/>
              <a:ext cx="295375" cy="291450"/>
            </a:xfrm>
            <a:custGeom>
              <a:rect b="b" l="l" r="r" t="t"/>
              <a:pathLst>
                <a:path extrusionOk="0" h="11658" w="11815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3" name="Google Shape;1423;p53"/>
          <p:cNvSpPr txBox="1"/>
          <p:nvPr/>
        </p:nvSpPr>
        <p:spPr>
          <a:xfrm>
            <a:off x="271750" y="753475"/>
            <a:ext cx="56340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Voter Registration</a:t>
            </a:r>
            <a:endParaRPr b="1" sz="19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 Light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List Maintenance</a:t>
            </a:r>
            <a:r>
              <a:rPr lang="en" sz="19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- Daily, weekly, monthly, annual &amp; biennial functions for deaths, felonies, cancellations etc.</a:t>
            </a:r>
            <a:endParaRPr sz="19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 Light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Mapping </a:t>
            </a:r>
            <a:r>
              <a:rPr lang="en" sz="19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- Collaboration with local, Tribal &amp; state GIS </a:t>
            </a:r>
            <a:endParaRPr sz="19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Media &amp; Public Engagement</a:t>
            </a:r>
            <a:endParaRPr b="1" sz="19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Public Records Requests</a:t>
            </a:r>
            <a:endParaRPr b="1" sz="19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Campaign Finance </a:t>
            </a:r>
            <a:r>
              <a:rPr lang="en" sz="19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- Reports fall throughout the year + audits</a:t>
            </a:r>
            <a:endParaRPr sz="19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 Processing </a:t>
            </a:r>
            <a:r>
              <a:rPr lang="en" sz="19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- Local- &amp; state-level</a:t>
            </a:r>
            <a:endParaRPr b="1" sz="19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ibre Franklin"/>
              <a:buChar char="●"/>
            </a:pPr>
            <a:r>
              <a:rPr b="1" lang="en" sz="19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Training/Conferences</a:t>
            </a:r>
            <a:r>
              <a:rPr lang="en" sz="19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- Mandated for Board &amp; Director, at a minimum</a:t>
            </a:r>
            <a:endParaRPr sz="19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id="1424" name="Google Shape;1424;p53"/>
          <p:cNvPicPr preferRelativeResize="0"/>
          <p:nvPr/>
        </p:nvPicPr>
        <p:blipFill rotWithShape="1">
          <a:blip r:embed="rId3">
            <a:alphaModFix/>
          </a:blip>
          <a:srcRect b="0" l="26492" r="0" t="16936"/>
          <a:stretch/>
        </p:blipFill>
        <p:spPr>
          <a:xfrm>
            <a:off x="5979237" y="1209900"/>
            <a:ext cx="2831949" cy="21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4"/>
          <p:cNvSpPr txBox="1"/>
          <p:nvPr>
            <p:ph idx="4294967295" type="title"/>
          </p:nvPr>
        </p:nvSpPr>
        <p:spPr>
          <a:xfrm>
            <a:off x="-225526" y="145300"/>
            <a:ext cx="8447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u="sng">
                <a:solidFill>
                  <a:schemeClr val="lt2"/>
                </a:solidFill>
              </a:rPr>
              <a:t>(always) Preparing for the next election</a:t>
            </a:r>
            <a:endParaRPr sz="4100" u="sng">
              <a:solidFill>
                <a:schemeClr val="lt2"/>
              </a:solidFill>
            </a:endParaRPr>
          </a:p>
        </p:txBody>
      </p:sp>
      <p:sp>
        <p:nvSpPr>
          <p:cNvPr id="1430" name="Google Shape;1430;p54"/>
          <p:cNvSpPr/>
          <p:nvPr/>
        </p:nvSpPr>
        <p:spPr>
          <a:xfrm>
            <a:off x="6926859" y="2442045"/>
            <a:ext cx="366348" cy="373412"/>
          </a:xfrm>
          <a:custGeom>
            <a:rect b="b" l="l" r="r" t="t"/>
            <a:pathLst>
              <a:path extrusionOk="0" h="12686" w="12446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54"/>
          <p:cNvSpPr/>
          <p:nvPr/>
        </p:nvSpPr>
        <p:spPr>
          <a:xfrm>
            <a:off x="2787800" y="2430889"/>
            <a:ext cx="406543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54"/>
          <p:cNvSpPr/>
          <p:nvPr/>
        </p:nvSpPr>
        <p:spPr>
          <a:xfrm>
            <a:off x="2807900" y="2430887"/>
            <a:ext cx="366344" cy="395714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3" name="Google Shape;1433;p54"/>
          <p:cNvGrpSpPr/>
          <p:nvPr/>
        </p:nvGrpSpPr>
        <p:grpSpPr>
          <a:xfrm>
            <a:off x="6919423" y="2470952"/>
            <a:ext cx="406565" cy="395697"/>
            <a:chOff x="-63669700" y="2646600"/>
            <a:chExt cx="324525" cy="317625"/>
          </a:xfrm>
        </p:grpSpPr>
        <p:sp>
          <p:nvSpPr>
            <p:cNvPr id="1434" name="Google Shape;1434;p54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54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6" name="Google Shape;1436;p54"/>
          <p:cNvGrpSpPr/>
          <p:nvPr/>
        </p:nvGrpSpPr>
        <p:grpSpPr>
          <a:xfrm>
            <a:off x="1343344" y="2460452"/>
            <a:ext cx="481948" cy="416709"/>
            <a:chOff x="-45665400" y="2703250"/>
            <a:chExt cx="301500" cy="299575"/>
          </a:xfrm>
        </p:grpSpPr>
        <p:sp>
          <p:nvSpPr>
            <p:cNvPr id="1437" name="Google Shape;1437;p54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54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54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54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1" name="Google Shape;1441;p54"/>
          <p:cNvGrpSpPr/>
          <p:nvPr/>
        </p:nvGrpSpPr>
        <p:grpSpPr>
          <a:xfrm>
            <a:off x="2731263" y="2423208"/>
            <a:ext cx="527244" cy="491181"/>
            <a:chOff x="-6713450" y="2397900"/>
            <a:chExt cx="295375" cy="291450"/>
          </a:xfrm>
        </p:grpSpPr>
        <p:sp>
          <p:nvSpPr>
            <p:cNvPr id="1442" name="Google Shape;1442;p54"/>
            <p:cNvSpPr/>
            <p:nvPr/>
          </p:nvSpPr>
          <p:spPr>
            <a:xfrm>
              <a:off x="-6628400" y="2465650"/>
              <a:ext cx="69350" cy="17350"/>
            </a:xfrm>
            <a:custGeom>
              <a:rect b="b" l="l" r="r" t="t"/>
              <a:pathLst>
                <a:path extrusionOk="0" h="694" w="2774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54"/>
            <p:cNvSpPr/>
            <p:nvPr/>
          </p:nvSpPr>
          <p:spPr>
            <a:xfrm>
              <a:off x="-6713450" y="2397900"/>
              <a:ext cx="295375" cy="291450"/>
            </a:xfrm>
            <a:custGeom>
              <a:rect b="b" l="l" r="r" t="t"/>
              <a:pathLst>
                <a:path extrusionOk="0" h="11658" w="11815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4" name="Google Shape;1444;p54"/>
          <p:cNvSpPr txBox="1"/>
          <p:nvPr/>
        </p:nvSpPr>
        <p:spPr>
          <a:xfrm>
            <a:off x="271750" y="753475"/>
            <a:ext cx="62376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After Action Analysis</a:t>
            </a:r>
            <a:r>
              <a:rPr lang="en" sz="20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- With precinct workers, staff, Board, stakeholders</a:t>
            </a:r>
            <a:endParaRPr sz="20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Scheduling &amp; Checklists</a:t>
            </a:r>
            <a:endParaRPr b="1"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Light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Jurisdictional Audits</a:t>
            </a:r>
            <a:endParaRPr sz="20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Light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Emergency &amp; Security Planning </a:t>
            </a:r>
            <a:r>
              <a:rPr lang="en" sz="20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- 2024 advances include cameras &amp; access controls</a:t>
            </a:r>
            <a:endParaRPr sz="20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Voting Equipment Maintenance</a:t>
            </a:r>
            <a:r>
              <a:rPr lang="en" sz="20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- Performed annually by PrintElect</a:t>
            </a:r>
            <a:endParaRPr sz="20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Coordinating Voting Sites</a:t>
            </a:r>
            <a:endParaRPr b="1"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Supply inventory/ordering</a:t>
            </a:r>
            <a:endParaRPr b="1"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Forecasting staffing</a:t>
            </a:r>
            <a:r>
              <a:rPr lang="en" sz="20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 - Recruitment &amp; retention</a:t>
            </a:r>
            <a:endParaRPr sz="20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●"/>
            </a:pPr>
            <a:r>
              <a:rPr b="1" lang="en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Preparing for changes</a:t>
            </a:r>
            <a:endParaRPr sz="2000">
              <a:solidFill>
                <a:schemeClr val="dk2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…. and much more!</a:t>
            </a:r>
            <a:endParaRPr b="1" sz="200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45" name="Google Shape;1445;p54"/>
          <p:cNvGrpSpPr/>
          <p:nvPr/>
        </p:nvGrpSpPr>
        <p:grpSpPr>
          <a:xfrm>
            <a:off x="5939849" y="1162223"/>
            <a:ext cx="3017402" cy="2728050"/>
            <a:chOff x="-79225" y="324625"/>
            <a:chExt cx="4826298" cy="4537675"/>
          </a:xfrm>
        </p:grpSpPr>
        <p:pic>
          <p:nvPicPr>
            <p:cNvPr id="1446" name="Google Shape;1446;p54"/>
            <p:cNvPicPr preferRelativeResize="0"/>
            <p:nvPr/>
          </p:nvPicPr>
          <p:blipFill rotWithShape="1">
            <a:blip r:embed="rId3">
              <a:alphaModFix/>
            </a:blip>
            <a:srcRect b="0" l="8739" r="8731" t="0"/>
            <a:stretch/>
          </p:blipFill>
          <p:spPr>
            <a:xfrm>
              <a:off x="1898573" y="2013800"/>
              <a:ext cx="2848500" cy="28485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447" name="Google Shape;1447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9225" y="324625"/>
              <a:ext cx="3852800" cy="385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55"/>
          <p:cNvSpPr txBox="1"/>
          <p:nvPr>
            <p:ph type="title"/>
          </p:nvPr>
        </p:nvSpPr>
        <p:spPr>
          <a:xfrm>
            <a:off x="685950" y="13947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2024 </a:t>
            </a:r>
            <a:r>
              <a:rPr lang="en" sz="4800" u="sng"/>
              <a:t>Stat snapshot</a:t>
            </a:r>
            <a:endParaRPr sz="4800" u="sng"/>
          </a:p>
        </p:txBody>
      </p:sp>
      <p:sp>
        <p:nvSpPr>
          <p:cNvPr id="1453" name="Google Shape;1453;p55"/>
          <p:cNvSpPr txBox="1"/>
          <p:nvPr>
            <p:ph idx="1" type="subTitle"/>
          </p:nvPr>
        </p:nvSpPr>
        <p:spPr>
          <a:xfrm>
            <a:off x="35750" y="3319750"/>
            <a:ext cx="2594700" cy="43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worker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sessions</a:t>
            </a:r>
            <a:endParaRPr/>
          </a:p>
        </p:txBody>
      </p:sp>
      <p:sp>
        <p:nvSpPr>
          <p:cNvPr id="1454" name="Google Shape;1454;p55"/>
          <p:cNvSpPr txBox="1"/>
          <p:nvPr>
            <p:ph idx="2" type="subTitle"/>
          </p:nvPr>
        </p:nvSpPr>
        <p:spPr>
          <a:xfrm>
            <a:off x="195425" y="379120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At least t</a:t>
            </a:r>
            <a:r>
              <a:rPr lang="en" sz="1200"/>
              <a:t>wo classes are required for every precinct worker before they serve in a polling place.</a:t>
            </a:r>
            <a:endParaRPr sz="1200"/>
          </a:p>
        </p:txBody>
      </p:sp>
      <p:sp>
        <p:nvSpPr>
          <p:cNvPr id="1455" name="Google Shape;1455;p55"/>
          <p:cNvSpPr txBox="1"/>
          <p:nvPr>
            <p:ph idx="3" type="subTitle"/>
          </p:nvPr>
        </p:nvSpPr>
        <p:spPr>
          <a:xfrm>
            <a:off x="5711450" y="3298675"/>
            <a:ext cx="193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Voter PHOTO IDS </a:t>
            </a:r>
            <a:endParaRPr/>
          </a:p>
        </p:txBody>
      </p:sp>
      <p:sp>
        <p:nvSpPr>
          <p:cNvPr id="1456" name="Google Shape;1456;p55"/>
          <p:cNvSpPr txBox="1"/>
          <p:nvPr>
            <p:ph idx="4" type="subTitle"/>
          </p:nvPr>
        </p:nvSpPr>
        <p:spPr>
          <a:xfrm>
            <a:off x="5597775" y="3873050"/>
            <a:ext cx="21405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All voters are asked to provide valid photo ID when voting. County BOEs can provide FREE IDs to registered voters. Mobile voter ID clinics have been successful.</a:t>
            </a:r>
            <a:endParaRPr sz="1200"/>
          </a:p>
        </p:txBody>
      </p:sp>
      <p:sp>
        <p:nvSpPr>
          <p:cNvPr id="1457" name="Google Shape;1457;p55"/>
          <p:cNvSpPr txBox="1"/>
          <p:nvPr>
            <p:ph idx="5" type="subTitle"/>
          </p:nvPr>
        </p:nvSpPr>
        <p:spPr>
          <a:xfrm>
            <a:off x="2689100" y="3395525"/>
            <a:ext cx="26349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registrations processed</a:t>
            </a:r>
            <a:endParaRPr/>
          </a:p>
        </p:txBody>
      </p:sp>
      <p:sp>
        <p:nvSpPr>
          <p:cNvPr id="1458" name="Google Shape;1458;p55"/>
          <p:cNvSpPr txBox="1"/>
          <p:nvPr>
            <p:ph idx="6" type="subTitle"/>
          </p:nvPr>
        </p:nvSpPr>
        <p:spPr>
          <a:xfrm>
            <a:off x="2915988" y="388685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Voter registration changes happen daily - almost 39,000 transactions!</a:t>
            </a:r>
            <a:endParaRPr sz="1200">
              <a:highlight>
                <a:srgbClr val="FFFF00"/>
              </a:highlight>
            </a:endParaRPr>
          </a:p>
        </p:txBody>
      </p:sp>
      <p:sp>
        <p:nvSpPr>
          <p:cNvPr id="1459" name="Google Shape;1459;p55"/>
          <p:cNvSpPr txBox="1"/>
          <p:nvPr>
            <p:ph idx="7" type="title"/>
          </p:nvPr>
        </p:nvSpPr>
        <p:spPr>
          <a:xfrm>
            <a:off x="1026950" y="2638750"/>
            <a:ext cx="612300" cy="557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</a:t>
            </a:r>
            <a:endParaRPr/>
          </a:p>
        </p:txBody>
      </p:sp>
      <p:sp>
        <p:nvSpPr>
          <p:cNvPr id="1460" name="Google Shape;1460;p55"/>
          <p:cNvSpPr txBox="1"/>
          <p:nvPr>
            <p:ph idx="8" type="title"/>
          </p:nvPr>
        </p:nvSpPr>
        <p:spPr>
          <a:xfrm>
            <a:off x="3516450" y="2715800"/>
            <a:ext cx="8838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5,321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461" name="Google Shape;1461;p55"/>
          <p:cNvSpPr txBox="1"/>
          <p:nvPr>
            <p:ph idx="9" type="title"/>
          </p:nvPr>
        </p:nvSpPr>
        <p:spPr>
          <a:xfrm>
            <a:off x="6373850" y="26797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125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462" name="Google Shape;1462;p55"/>
          <p:cNvSpPr txBox="1"/>
          <p:nvPr>
            <p:ph idx="13" type="subTitle"/>
          </p:nvPr>
        </p:nvSpPr>
        <p:spPr>
          <a:xfrm>
            <a:off x="154550" y="1571575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countywide elections</a:t>
            </a:r>
            <a:endParaRPr/>
          </a:p>
        </p:txBody>
      </p:sp>
      <p:sp>
        <p:nvSpPr>
          <p:cNvPr id="1463" name="Google Shape;1463;p55"/>
          <p:cNvSpPr txBox="1"/>
          <p:nvPr>
            <p:ph idx="14" type="subTitle"/>
          </p:nvPr>
        </p:nvSpPr>
        <p:spPr>
          <a:xfrm>
            <a:off x="154550" y="1905550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Primary, Second Republican Primary, General Election</a:t>
            </a:r>
            <a:endParaRPr sz="1200"/>
          </a:p>
        </p:txBody>
      </p:sp>
      <p:sp>
        <p:nvSpPr>
          <p:cNvPr id="1464" name="Google Shape;1464;p55"/>
          <p:cNvSpPr txBox="1"/>
          <p:nvPr>
            <p:ph idx="15" type="subTitle"/>
          </p:nvPr>
        </p:nvSpPr>
        <p:spPr>
          <a:xfrm>
            <a:off x="5501450" y="1434075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Days of in-person voting</a:t>
            </a:r>
            <a:endParaRPr/>
          </a:p>
        </p:txBody>
      </p:sp>
      <p:sp>
        <p:nvSpPr>
          <p:cNvPr id="1465" name="Google Shape;1465;p55"/>
          <p:cNvSpPr txBox="1"/>
          <p:nvPr>
            <p:ph idx="16" type="subTitle"/>
          </p:nvPr>
        </p:nvSpPr>
        <p:spPr>
          <a:xfrm>
            <a:off x="5416700" y="1802675"/>
            <a:ext cx="25947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Plus, 160 days of Absentee by-mail voting, 27 days of processing results, and 29 days of candidate filing. </a:t>
            </a:r>
            <a:endParaRPr sz="1200"/>
          </a:p>
        </p:txBody>
      </p:sp>
      <p:sp>
        <p:nvSpPr>
          <p:cNvPr id="1466" name="Google Shape;1466;p55"/>
          <p:cNvSpPr txBox="1"/>
          <p:nvPr>
            <p:ph idx="17" type="subTitle"/>
          </p:nvPr>
        </p:nvSpPr>
        <p:spPr>
          <a:xfrm>
            <a:off x="2828000" y="1434075"/>
            <a:ext cx="23571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Ballots cast</a:t>
            </a:r>
            <a:endParaRPr/>
          </a:p>
        </p:txBody>
      </p:sp>
      <p:sp>
        <p:nvSpPr>
          <p:cNvPr id="1467" name="Google Shape;1467;p55"/>
          <p:cNvSpPr txBox="1"/>
          <p:nvPr>
            <p:ph idx="18" type="subTitle"/>
          </p:nvPr>
        </p:nvSpPr>
        <p:spPr>
          <a:xfrm>
            <a:off x="2828000" y="1802675"/>
            <a:ext cx="2357100" cy="60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72.32% General Turnout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2.27% 2nd Primary Turnout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26.26% Primary Turnout</a:t>
            </a:r>
            <a:endParaRPr sz="1200"/>
          </a:p>
        </p:txBody>
      </p:sp>
      <p:sp>
        <p:nvSpPr>
          <p:cNvPr id="1468" name="Google Shape;1468;p55"/>
          <p:cNvSpPr txBox="1"/>
          <p:nvPr>
            <p:ph idx="19" type="title"/>
          </p:nvPr>
        </p:nvSpPr>
        <p:spPr>
          <a:xfrm>
            <a:off x="1026950" y="9859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69" name="Google Shape;1469;p55"/>
          <p:cNvSpPr txBox="1"/>
          <p:nvPr>
            <p:ph idx="20" type="title"/>
          </p:nvPr>
        </p:nvSpPr>
        <p:spPr>
          <a:xfrm>
            <a:off x="3516450" y="985900"/>
            <a:ext cx="8838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30,403</a:t>
            </a:r>
            <a:endParaRPr/>
          </a:p>
        </p:txBody>
      </p:sp>
      <p:sp>
        <p:nvSpPr>
          <p:cNvPr id="1470" name="Google Shape;1470;p55"/>
          <p:cNvSpPr txBox="1"/>
          <p:nvPr>
            <p:ph idx="21" type="title"/>
          </p:nvPr>
        </p:nvSpPr>
        <p:spPr>
          <a:xfrm>
            <a:off x="6373850" y="985900"/>
            <a:ext cx="612300" cy="5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44</a:t>
            </a:r>
            <a:endParaRPr>
              <a:highlight>
                <a:schemeClr val="lt1"/>
              </a:highlight>
            </a:endParaRPr>
          </a:p>
        </p:txBody>
      </p:sp>
      <p:grpSp>
        <p:nvGrpSpPr>
          <p:cNvPr id="1471" name="Google Shape;1471;p55"/>
          <p:cNvGrpSpPr/>
          <p:nvPr/>
        </p:nvGrpSpPr>
        <p:grpSpPr>
          <a:xfrm>
            <a:off x="7742756" y="2005708"/>
            <a:ext cx="1676735" cy="1999003"/>
            <a:chOff x="622593" y="2275976"/>
            <a:chExt cx="2346397" cy="2751931"/>
          </a:xfrm>
        </p:grpSpPr>
        <p:sp>
          <p:nvSpPr>
            <p:cNvPr id="1472" name="Google Shape;1472;p55"/>
            <p:cNvSpPr/>
            <p:nvPr/>
          </p:nvSpPr>
          <p:spPr>
            <a:xfrm>
              <a:off x="790661" y="3295543"/>
              <a:ext cx="2011099" cy="1732364"/>
            </a:xfrm>
            <a:custGeom>
              <a:rect b="b" l="l" r="r" t="t"/>
              <a:pathLst>
                <a:path extrusionOk="0" h="50628" w="58774">
                  <a:moveTo>
                    <a:pt x="1" y="0"/>
                  </a:moveTo>
                  <a:lnTo>
                    <a:pt x="1" y="50627"/>
                  </a:lnTo>
                  <a:lnTo>
                    <a:pt x="58773" y="50627"/>
                  </a:lnTo>
                  <a:lnTo>
                    <a:pt x="58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55"/>
            <p:cNvSpPr/>
            <p:nvPr/>
          </p:nvSpPr>
          <p:spPr>
            <a:xfrm>
              <a:off x="883284" y="3295543"/>
              <a:ext cx="1824990" cy="1732364"/>
            </a:xfrm>
            <a:custGeom>
              <a:rect b="b" l="l" r="r" t="t"/>
              <a:pathLst>
                <a:path extrusionOk="0" h="50628" w="53335">
                  <a:moveTo>
                    <a:pt x="1" y="0"/>
                  </a:moveTo>
                  <a:lnTo>
                    <a:pt x="1" y="50627"/>
                  </a:lnTo>
                  <a:lnTo>
                    <a:pt x="53334" y="50627"/>
                  </a:lnTo>
                  <a:lnTo>
                    <a:pt x="53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55"/>
            <p:cNvSpPr/>
            <p:nvPr/>
          </p:nvSpPr>
          <p:spPr>
            <a:xfrm>
              <a:off x="623448" y="2749285"/>
              <a:ext cx="2345541" cy="435691"/>
            </a:xfrm>
            <a:custGeom>
              <a:rect b="b" l="l" r="r" t="t"/>
              <a:pathLst>
                <a:path extrusionOk="0" h="12733" w="68548">
                  <a:moveTo>
                    <a:pt x="14687" y="0"/>
                  </a:moveTo>
                  <a:lnTo>
                    <a:pt x="1" y="9975"/>
                  </a:lnTo>
                  <a:lnTo>
                    <a:pt x="3785" y="12732"/>
                  </a:lnTo>
                  <a:lnTo>
                    <a:pt x="34261" y="12406"/>
                  </a:lnTo>
                  <a:lnTo>
                    <a:pt x="64763" y="12732"/>
                  </a:lnTo>
                  <a:lnTo>
                    <a:pt x="68547" y="9975"/>
                  </a:lnTo>
                  <a:lnTo>
                    <a:pt x="53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55"/>
            <p:cNvSpPr/>
            <p:nvPr/>
          </p:nvSpPr>
          <p:spPr>
            <a:xfrm>
              <a:off x="622593" y="3090590"/>
              <a:ext cx="2346397" cy="289035"/>
            </a:xfrm>
            <a:custGeom>
              <a:rect b="b" l="l" r="r" t="t"/>
              <a:pathLst>
                <a:path extrusionOk="0" h="8447" w="68573">
                  <a:moveTo>
                    <a:pt x="0" y="0"/>
                  </a:moveTo>
                  <a:lnTo>
                    <a:pt x="0" y="8446"/>
                  </a:lnTo>
                  <a:lnTo>
                    <a:pt x="68572" y="8446"/>
                  </a:lnTo>
                  <a:lnTo>
                    <a:pt x="685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55"/>
            <p:cNvSpPr/>
            <p:nvPr/>
          </p:nvSpPr>
          <p:spPr>
            <a:xfrm>
              <a:off x="622593" y="3242372"/>
              <a:ext cx="1721209" cy="137246"/>
            </a:xfrm>
            <a:custGeom>
              <a:rect b="b" l="l" r="r" t="t"/>
              <a:pathLst>
                <a:path extrusionOk="0" h="4011" w="50302">
                  <a:moveTo>
                    <a:pt x="0" y="0"/>
                  </a:moveTo>
                  <a:lnTo>
                    <a:pt x="0" y="4010"/>
                  </a:lnTo>
                  <a:lnTo>
                    <a:pt x="50301" y="4010"/>
                  </a:lnTo>
                  <a:cubicBezTo>
                    <a:pt x="50301" y="4010"/>
                    <a:pt x="8196" y="2331"/>
                    <a:pt x="6291" y="1830"/>
                  </a:cubicBezTo>
                  <a:cubicBezTo>
                    <a:pt x="4386" y="13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55"/>
            <p:cNvSpPr/>
            <p:nvPr/>
          </p:nvSpPr>
          <p:spPr>
            <a:xfrm>
              <a:off x="1309477" y="2863327"/>
              <a:ext cx="973419" cy="51497"/>
            </a:xfrm>
            <a:custGeom>
              <a:rect b="b" l="l" r="r" t="t"/>
              <a:pathLst>
                <a:path extrusionOk="0" h="1505" w="28448">
                  <a:moveTo>
                    <a:pt x="1680" y="1"/>
                  </a:moveTo>
                  <a:lnTo>
                    <a:pt x="1" y="1504"/>
                  </a:lnTo>
                  <a:lnTo>
                    <a:pt x="28447" y="1504"/>
                  </a:lnTo>
                  <a:lnTo>
                    <a:pt x="265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55"/>
            <p:cNvSpPr/>
            <p:nvPr/>
          </p:nvSpPr>
          <p:spPr>
            <a:xfrm>
              <a:off x="1343795" y="3090590"/>
              <a:ext cx="1625160" cy="72062"/>
            </a:xfrm>
            <a:custGeom>
              <a:rect b="b" l="l" r="r" t="t"/>
              <a:pathLst>
                <a:path extrusionOk="0" h="2106" w="47495">
                  <a:moveTo>
                    <a:pt x="0" y="0"/>
                  </a:moveTo>
                  <a:lnTo>
                    <a:pt x="47494" y="2105"/>
                  </a:lnTo>
                  <a:lnTo>
                    <a:pt x="4749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55"/>
            <p:cNvSpPr/>
            <p:nvPr/>
          </p:nvSpPr>
          <p:spPr>
            <a:xfrm>
              <a:off x="1556447" y="2275976"/>
              <a:ext cx="807020" cy="638875"/>
            </a:xfrm>
            <a:custGeom>
              <a:rect b="b" l="l" r="r" t="t"/>
              <a:pathLst>
                <a:path extrusionOk="0" h="18671" w="23585">
                  <a:moveTo>
                    <a:pt x="8161" y="0"/>
                  </a:moveTo>
                  <a:cubicBezTo>
                    <a:pt x="7794" y="0"/>
                    <a:pt x="7445" y="217"/>
                    <a:pt x="7294" y="575"/>
                  </a:cubicBezTo>
                  <a:lnTo>
                    <a:pt x="1" y="18645"/>
                  </a:lnTo>
                  <a:lnTo>
                    <a:pt x="18823" y="18670"/>
                  </a:lnTo>
                  <a:lnTo>
                    <a:pt x="23384" y="6816"/>
                  </a:lnTo>
                  <a:cubicBezTo>
                    <a:pt x="23585" y="6314"/>
                    <a:pt x="23334" y="5763"/>
                    <a:pt x="22858" y="5562"/>
                  </a:cubicBezTo>
                  <a:lnTo>
                    <a:pt x="8522" y="74"/>
                  </a:lnTo>
                  <a:cubicBezTo>
                    <a:pt x="8404" y="24"/>
                    <a:pt x="8281" y="0"/>
                    <a:pt x="8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55"/>
            <p:cNvSpPr/>
            <p:nvPr/>
          </p:nvSpPr>
          <p:spPr>
            <a:xfrm>
              <a:off x="1797430" y="2370241"/>
              <a:ext cx="220429" cy="211841"/>
            </a:xfrm>
            <a:custGeom>
              <a:rect b="b" l="l" r="r" t="t"/>
              <a:pathLst>
                <a:path extrusionOk="0" h="6191" w="6442">
                  <a:moveTo>
                    <a:pt x="2356" y="978"/>
                  </a:moveTo>
                  <a:lnTo>
                    <a:pt x="5339" y="2181"/>
                  </a:lnTo>
                  <a:cubicBezTo>
                    <a:pt x="5364" y="2181"/>
                    <a:pt x="5364" y="2206"/>
                    <a:pt x="5364" y="2231"/>
                  </a:cubicBezTo>
                  <a:lnTo>
                    <a:pt x="4136" y="5214"/>
                  </a:lnTo>
                  <a:cubicBezTo>
                    <a:pt x="4136" y="5239"/>
                    <a:pt x="4111" y="5239"/>
                    <a:pt x="4086" y="5239"/>
                  </a:cubicBezTo>
                  <a:lnTo>
                    <a:pt x="1103" y="4036"/>
                  </a:lnTo>
                  <a:cubicBezTo>
                    <a:pt x="1078" y="4010"/>
                    <a:pt x="1078" y="3985"/>
                    <a:pt x="1078" y="3985"/>
                  </a:cubicBezTo>
                  <a:lnTo>
                    <a:pt x="2281" y="1003"/>
                  </a:lnTo>
                  <a:cubicBezTo>
                    <a:pt x="2306" y="978"/>
                    <a:pt x="2306" y="978"/>
                    <a:pt x="2306" y="978"/>
                  </a:cubicBezTo>
                  <a:close/>
                  <a:moveTo>
                    <a:pt x="2319" y="0"/>
                  </a:moveTo>
                  <a:cubicBezTo>
                    <a:pt x="2187" y="0"/>
                    <a:pt x="2056" y="26"/>
                    <a:pt x="1930" y="76"/>
                  </a:cubicBezTo>
                  <a:cubicBezTo>
                    <a:pt x="1705" y="201"/>
                    <a:pt x="1504" y="376"/>
                    <a:pt x="1404" y="627"/>
                  </a:cubicBezTo>
                  <a:lnTo>
                    <a:pt x="201" y="3609"/>
                  </a:lnTo>
                  <a:cubicBezTo>
                    <a:pt x="0" y="4136"/>
                    <a:pt x="226" y="4712"/>
                    <a:pt x="752" y="4913"/>
                  </a:cubicBezTo>
                  <a:lnTo>
                    <a:pt x="3735" y="6116"/>
                  </a:lnTo>
                  <a:cubicBezTo>
                    <a:pt x="3860" y="6166"/>
                    <a:pt x="3985" y="6191"/>
                    <a:pt x="4111" y="6191"/>
                  </a:cubicBezTo>
                  <a:cubicBezTo>
                    <a:pt x="4512" y="6191"/>
                    <a:pt x="4888" y="5965"/>
                    <a:pt x="5038" y="5564"/>
                  </a:cubicBezTo>
                  <a:lnTo>
                    <a:pt x="6241" y="2582"/>
                  </a:lnTo>
                  <a:cubicBezTo>
                    <a:pt x="6442" y="2081"/>
                    <a:pt x="6191" y="1504"/>
                    <a:pt x="5690" y="1279"/>
                  </a:cubicBezTo>
                  <a:lnTo>
                    <a:pt x="2707" y="76"/>
                  </a:lnTo>
                  <a:cubicBezTo>
                    <a:pt x="2582" y="26"/>
                    <a:pt x="2450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55"/>
            <p:cNvSpPr/>
            <p:nvPr/>
          </p:nvSpPr>
          <p:spPr>
            <a:xfrm>
              <a:off x="1844579" y="2347624"/>
              <a:ext cx="101250" cy="184090"/>
            </a:xfrm>
            <a:custGeom>
              <a:rect b="b" l="l" r="r" t="t"/>
              <a:pathLst>
                <a:path extrusionOk="0" h="5380" w="2959">
                  <a:moveTo>
                    <a:pt x="723" y="1"/>
                  </a:moveTo>
                  <a:cubicBezTo>
                    <a:pt x="700" y="1"/>
                    <a:pt x="676" y="4"/>
                    <a:pt x="653" y="10"/>
                  </a:cubicBezTo>
                  <a:lnTo>
                    <a:pt x="126" y="260"/>
                  </a:lnTo>
                  <a:cubicBezTo>
                    <a:pt x="51" y="311"/>
                    <a:pt x="1" y="436"/>
                    <a:pt x="51" y="536"/>
                  </a:cubicBezTo>
                  <a:lnTo>
                    <a:pt x="1705" y="3945"/>
                  </a:lnTo>
                  <a:cubicBezTo>
                    <a:pt x="1755" y="4045"/>
                    <a:pt x="1680" y="4195"/>
                    <a:pt x="1580" y="4220"/>
                  </a:cubicBezTo>
                  <a:lnTo>
                    <a:pt x="803" y="4446"/>
                  </a:lnTo>
                  <a:cubicBezTo>
                    <a:pt x="703" y="4471"/>
                    <a:pt x="628" y="4596"/>
                    <a:pt x="678" y="4697"/>
                  </a:cubicBezTo>
                  <a:lnTo>
                    <a:pt x="828" y="5248"/>
                  </a:lnTo>
                  <a:cubicBezTo>
                    <a:pt x="849" y="5331"/>
                    <a:pt x="938" y="5380"/>
                    <a:pt x="1025" y="5380"/>
                  </a:cubicBezTo>
                  <a:cubicBezTo>
                    <a:pt x="1044" y="5380"/>
                    <a:pt x="1061" y="5378"/>
                    <a:pt x="1079" y="5373"/>
                  </a:cubicBezTo>
                  <a:lnTo>
                    <a:pt x="2607" y="4897"/>
                  </a:lnTo>
                  <a:cubicBezTo>
                    <a:pt x="2733" y="4872"/>
                    <a:pt x="2858" y="4772"/>
                    <a:pt x="2908" y="4646"/>
                  </a:cubicBezTo>
                  <a:cubicBezTo>
                    <a:pt x="2958" y="4521"/>
                    <a:pt x="2958" y="4371"/>
                    <a:pt x="2908" y="4245"/>
                  </a:cubicBezTo>
                  <a:lnTo>
                    <a:pt x="903" y="110"/>
                  </a:lnTo>
                  <a:cubicBezTo>
                    <a:pt x="865" y="33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55"/>
            <p:cNvSpPr/>
            <p:nvPr/>
          </p:nvSpPr>
          <p:spPr>
            <a:xfrm>
              <a:off x="1828293" y="2331645"/>
              <a:ext cx="134680" cy="216152"/>
            </a:xfrm>
            <a:custGeom>
              <a:rect b="b" l="l" r="r" t="t"/>
              <a:pathLst>
                <a:path extrusionOk="0" h="6317" w="3936">
                  <a:moveTo>
                    <a:pt x="1204" y="477"/>
                  </a:moveTo>
                  <a:cubicBezTo>
                    <a:pt x="1279" y="477"/>
                    <a:pt x="1354" y="502"/>
                    <a:pt x="1379" y="577"/>
                  </a:cubicBezTo>
                  <a:lnTo>
                    <a:pt x="3384" y="4712"/>
                  </a:lnTo>
                  <a:cubicBezTo>
                    <a:pt x="3434" y="4838"/>
                    <a:pt x="3434" y="4988"/>
                    <a:pt x="3384" y="5113"/>
                  </a:cubicBezTo>
                  <a:cubicBezTo>
                    <a:pt x="3334" y="5239"/>
                    <a:pt x="3209" y="5339"/>
                    <a:pt x="3083" y="5364"/>
                  </a:cubicBezTo>
                  <a:lnTo>
                    <a:pt x="1555" y="5840"/>
                  </a:lnTo>
                  <a:lnTo>
                    <a:pt x="1505" y="5840"/>
                  </a:lnTo>
                  <a:cubicBezTo>
                    <a:pt x="1404" y="5840"/>
                    <a:pt x="1329" y="5790"/>
                    <a:pt x="1304" y="5715"/>
                  </a:cubicBezTo>
                  <a:lnTo>
                    <a:pt x="1154" y="5164"/>
                  </a:lnTo>
                  <a:cubicBezTo>
                    <a:pt x="1104" y="5063"/>
                    <a:pt x="1179" y="4938"/>
                    <a:pt x="1279" y="4913"/>
                  </a:cubicBezTo>
                  <a:lnTo>
                    <a:pt x="2056" y="4687"/>
                  </a:lnTo>
                  <a:cubicBezTo>
                    <a:pt x="2156" y="4662"/>
                    <a:pt x="2231" y="4512"/>
                    <a:pt x="2181" y="4412"/>
                  </a:cubicBezTo>
                  <a:lnTo>
                    <a:pt x="527" y="1003"/>
                  </a:lnTo>
                  <a:cubicBezTo>
                    <a:pt x="477" y="903"/>
                    <a:pt x="527" y="778"/>
                    <a:pt x="602" y="727"/>
                  </a:cubicBezTo>
                  <a:lnTo>
                    <a:pt x="1129" y="477"/>
                  </a:lnTo>
                  <a:close/>
                  <a:moveTo>
                    <a:pt x="1204" y="1"/>
                  </a:moveTo>
                  <a:cubicBezTo>
                    <a:pt x="1104" y="1"/>
                    <a:pt x="1003" y="1"/>
                    <a:pt x="928" y="51"/>
                  </a:cubicBezTo>
                  <a:lnTo>
                    <a:pt x="402" y="301"/>
                  </a:lnTo>
                  <a:cubicBezTo>
                    <a:pt x="251" y="377"/>
                    <a:pt x="126" y="527"/>
                    <a:pt x="51" y="677"/>
                  </a:cubicBezTo>
                  <a:cubicBezTo>
                    <a:pt x="1" y="853"/>
                    <a:pt x="1" y="1028"/>
                    <a:pt x="101" y="1204"/>
                  </a:cubicBezTo>
                  <a:lnTo>
                    <a:pt x="1605" y="4311"/>
                  </a:lnTo>
                  <a:lnTo>
                    <a:pt x="1129" y="4462"/>
                  </a:lnTo>
                  <a:cubicBezTo>
                    <a:pt x="778" y="4562"/>
                    <a:pt x="577" y="4938"/>
                    <a:pt x="677" y="5289"/>
                  </a:cubicBezTo>
                  <a:lnTo>
                    <a:pt x="853" y="5840"/>
                  </a:lnTo>
                  <a:cubicBezTo>
                    <a:pt x="928" y="6116"/>
                    <a:pt x="1204" y="6316"/>
                    <a:pt x="1505" y="6316"/>
                  </a:cubicBezTo>
                  <a:cubicBezTo>
                    <a:pt x="1555" y="6316"/>
                    <a:pt x="1630" y="6316"/>
                    <a:pt x="1680" y="6291"/>
                  </a:cubicBezTo>
                  <a:lnTo>
                    <a:pt x="3209" y="5840"/>
                  </a:lnTo>
                  <a:cubicBezTo>
                    <a:pt x="3484" y="5740"/>
                    <a:pt x="3710" y="5565"/>
                    <a:pt x="3810" y="5314"/>
                  </a:cubicBezTo>
                  <a:cubicBezTo>
                    <a:pt x="3936" y="5038"/>
                    <a:pt x="3936" y="4763"/>
                    <a:pt x="3810" y="4512"/>
                  </a:cubicBezTo>
                  <a:lnTo>
                    <a:pt x="1805" y="377"/>
                  </a:lnTo>
                  <a:cubicBezTo>
                    <a:pt x="1705" y="151"/>
                    <a:pt x="1454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55"/>
            <p:cNvSpPr/>
            <p:nvPr/>
          </p:nvSpPr>
          <p:spPr>
            <a:xfrm>
              <a:off x="1980930" y="2493726"/>
              <a:ext cx="260772" cy="421115"/>
            </a:xfrm>
            <a:custGeom>
              <a:rect b="b" l="l" r="r" t="t"/>
              <a:pathLst>
                <a:path extrusionOk="0" h="12307" w="7621">
                  <a:moveTo>
                    <a:pt x="4813" y="0"/>
                  </a:moveTo>
                  <a:lnTo>
                    <a:pt x="1" y="12306"/>
                  </a:lnTo>
                  <a:lnTo>
                    <a:pt x="3259" y="12306"/>
                  </a:lnTo>
                  <a:lnTo>
                    <a:pt x="7620" y="1103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55"/>
            <p:cNvSpPr/>
            <p:nvPr/>
          </p:nvSpPr>
          <p:spPr>
            <a:xfrm>
              <a:off x="1901207" y="2519457"/>
              <a:ext cx="196408" cy="395383"/>
            </a:xfrm>
            <a:custGeom>
              <a:rect b="b" l="l" r="r" t="t"/>
              <a:pathLst>
                <a:path extrusionOk="0" h="11555" w="5740">
                  <a:moveTo>
                    <a:pt x="4486" y="0"/>
                  </a:moveTo>
                  <a:lnTo>
                    <a:pt x="0" y="11554"/>
                  </a:lnTo>
                  <a:lnTo>
                    <a:pt x="1404" y="11554"/>
                  </a:lnTo>
                  <a:lnTo>
                    <a:pt x="5739" y="477"/>
                  </a:ln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55"/>
            <p:cNvSpPr/>
            <p:nvPr/>
          </p:nvSpPr>
          <p:spPr>
            <a:xfrm>
              <a:off x="1669668" y="2571773"/>
              <a:ext cx="209274" cy="343065"/>
            </a:xfrm>
            <a:custGeom>
              <a:rect b="b" l="l" r="r" t="t"/>
              <a:pathLst>
                <a:path extrusionOk="0" h="10026" w="6116">
                  <a:moveTo>
                    <a:pt x="3910" y="0"/>
                  </a:moveTo>
                  <a:lnTo>
                    <a:pt x="0" y="10025"/>
                  </a:lnTo>
                  <a:lnTo>
                    <a:pt x="2557" y="10025"/>
                  </a:lnTo>
                  <a:lnTo>
                    <a:pt x="6115" y="877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55"/>
            <p:cNvSpPr/>
            <p:nvPr/>
          </p:nvSpPr>
          <p:spPr>
            <a:xfrm>
              <a:off x="1709119" y="3492764"/>
              <a:ext cx="184398" cy="175844"/>
            </a:xfrm>
            <a:custGeom>
              <a:rect b="b" l="l" r="r" t="t"/>
              <a:pathLst>
                <a:path extrusionOk="0" h="5139" w="5389">
                  <a:moveTo>
                    <a:pt x="2707" y="1"/>
                  </a:moveTo>
                  <a:lnTo>
                    <a:pt x="1880" y="1705"/>
                  </a:lnTo>
                  <a:lnTo>
                    <a:pt x="0" y="1981"/>
                  </a:lnTo>
                  <a:lnTo>
                    <a:pt x="1353" y="3284"/>
                  </a:lnTo>
                  <a:lnTo>
                    <a:pt x="1028" y="5139"/>
                  </a:lnTo>
                  <a:lnTo>
                    <a:pt x="2707" y="4261"/>
                  </a:lnTo>
                  <a:lnTo>
                    <a:pt x="4361" y="5139"/>
                  </a:lnTo>
                  <a:lnTo>
                    <a:pt x="4060" y="3284"/>
                  </a:lnTo>
                  <a:lnTo>
                    <a:pt x="5389" y="1981"/>
                  </a:lnTo>
                  <a:lnTo>
                    <a:pt x="3534" y="1705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55"/>
            <p:cNvSpPr/>
            <p:nvPr/>
          </p:nvSpPr>
          <p:spPr>
            <a:xfrm>
              <a:off x="1550459" y="3544225"/>
              <a:ext cx="108093" cy="102926"/>
            </a:xfrm>
            <a:custGeom>
              <a:rect b="b" l="l" r="r" t="t"/>
              <a:pathLst>
                <a:path extrusionOk="0" h="3008" w="3159">
                  <a:moveTo>
                    <a:pt x="1579" y="0"/>
                  </a:moveTo>
                  <a:lnTo>
                    <a:pt x="1078" y="978"/>
                  </a:lnTo>
                  <a:lnTo>
                    <a:pt x="0" y="1153"/>
                  </a:lnTo>
                  <a:lnTo>
                    <a:pt x="777" y="1905"/>
                  </a:lnTo>
                  <a:lnTo>
                    <a:pt x="602" y="3008"/>
                  </a:lnTo>
                  <a:lnTo>
                    <a:pt x="1579" y="2482"/>
                  </a:lnTo>
                  <a:lnTo>
                    <a:pt x="2557" y="3008"/>
                  </a:lnTo>
                  <a:lnTo>
                    <a:pt x="2356" y="1905"/>
                  </a:lnTo>
                  <a:lnTo>
                    <a:pt x="3158" y="1153"/>
                  </a:lnTo>
                  <a:lnTo>
                    <a:pt x="2056" y="97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5"/>
            <p:cNvSpPr/>
            <p:nvPr/>
          </p:nvSpPr>
          <p:spPr>
            <a:xfrm>
              <a:off x="1933780" y="3544225"/>
              <a:ext cx="108093" cy="102926"/>
            </a:xfrm>
            <a:custGeom>
              <a:rect b="b" l="l" r="r" t="t"/>
              <a:pathLst>
                <a:path extrusionOk="0" h="3008" w="3159">
                  <a:moveTo>
                    <a:pt x="1579" y="0"/>
                  </a:moveTo>
                  <a:lnTo>
                    <a:pt x="1103" y="978"/>
                  </a:lnTo>
                  <a:lnTo>
                    <a:pt x="0" y="1153"/>
                  </a:lnTo>
                  <a:lnTo>
                    <a:pt x="802" y="1905"/>
                  </a:lnTo>
                  <a:lnTo>
                    <a:pt x="602" y="3008"/>
                  </a:lnTo>
                  <a:lnTo>
                    <a:pt x="1579" y="2482"/>
                  </a:lnTo>
                  <a:lnTo>
                    <a:pt x="2557" y="3008"/>
                  </a:lnTo>
                  <a:lnTo>
                    <a:pt x="2356" y="1905"/>
                  </a:lnTo>
                  <a:lnTo>
                    <a:pt x="3158" y="1153"/>
                  </a:lnTo>
                  <a:lnTo>
                    <a:pt x="2056" y="97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5"/>
            <p:cNvSpPr/>
            <p:nvPr/>
          </p:nvSpPr>
          <p:spPr>
            <a:xfrm>
              <a:off x="1047930" y="3878652"/>
              <a:ext cx="189565" cy="49786"/>
            </a:xfrm>
            <a:custGeom>
              <a:rect b="b" l="l" r="r" t="t"/>
              <a:pathLst>
                <a:path extrusionOk="0" h="1455" w="5540">
                  <a:moveTo>
                    <a:pt x="1" y="1"/>
                  </a:moveTo>
                  <a:lnTo>
                    <a:pt x="1" y="1455"/>
                  </a:lnTo>
                  <a:lnTo>
                    <a:pt x="5539" y="1455"/>
                  </a:lnTo>
                  <a:lnTo>
                    <a:pt x="55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5"/>
            <p:cNvSpPr/>
            <p:nvPr/>
          </p:nvSpPr>
          <p:spPr>
            <a:xfrm>
              <a:off x="1047930" y="3928402"/>
              <a:ext cx="189565" cy="48931"/>
            </a:xfrm>
            <a:custGeom>
              <a:rect b="b" l="l" r="r" t="t"/>
              <a:pathLst>
                <a:path extrusionOk="0" h="1430" w="5540">
                  <a:moveTo>
                    <a:pt x="1" y="1"/>
                  </a:moveTo>
                  <a:lnTo>
                    <a:pt x="1" y="1429"/>
                  </a:lnTo>
                  <a:lnTo>
                    <a:pt x="5539" y="1429"/>
                  </a:lnTo>
                  <a:lnTo>
                    <a:pt x="5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55"/>
            <p:cNvSpPr/>
            <p:nvPr/>
          </p:nvSpPr>
          <p:spPr>
            <a:xfrm>
              <a:off x="1047930" y="3829792"/>
              <a:ext cx="189565" cy="48897"/>
            </a:xfrm>
            <a:custGeom>
              <a:rect b="b" l="l" r="r" t="t"/>
              <a:pathLst>
                <a:path extrusionOk="0" h="1429" w="5540">
                  <a:moveTo>
                    <a:pt x="1" y="0"/>
                  </a:moveTo>
                  <a:lnTo>
                    <a:pt x="1" y="1429"/>
                  </a:lnTo>
                  <a:lnTo>
                    <a:pt x="5539" y="1429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55"/>
            <p:cNvSpPr/>
            <p:nvPr/>
          </p:nvSpPr>
          <p:spPr>
            <a:xfrm>
              <a:off x="1047930" y="3977297"/>
              <a:ext cx="189565" cy="49752"/>
            </a:xfrm>
            <a:custGeom>
              <a:rect b="b" l="l" r="r" t="t"/>
              <a:pathLst>
                <a:path extrusionOk="0" h="1454" w="5540">
                  <a:moveTo>
                    <a:pt x="1" y="0"/>
                  </a:moveTo>
                  <a:lnTo>
                    <a:pt x="1" y="1454"/>
                  </a:lnTo>
                  <a:lnTo>
                    <a:pt x="5539" y="1454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5"/>
            <p:cNvSpPr/>
            <p:nvPr/>
          </p:nvSpPr>
          <p:spPr>
            <a:xfrm>
              <a:off x="2353986" y="3878652"/>
              <a:ext cx="189565" cy="49786"/>
            </a:xfrm>
            <a:custGeom>
              <a:rect b="b" l="l" r="r" t="t"/>
              <a:pathLst>
                <a:path extrusionOk="0" h="1455" w="5540">
                  <a:moveTo>
                    <a:pt x="0" y="1"/>
                  </a:moveTo>
                  <a:lnTo>
                    <a:pt x="0" y="1455"/>
                  </a:lnTo>
                  <a:lnTo>
                    <a:pt x="5539" y="1455"/>
                  </a:lnTo>
                  <a:lnTo>
                    <a:pt x="55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55"/>
            <p:cNvSpPr/>
            <p:nvPr/>
          </p:nvSpPr>
          <p:spPr>
            <a:xfrm>
              <a:off x="2353986" y="3928402"/>
              <a:ext cx="189565" cy="48931"/>
            </a:xfrm>
            <a:custGeom>
              <a:rect b="b" l="l" r="r" t="t"/>
              <a:pathLst>
                <a:path extrusionOk="0" h="1430" w="5540">
                  <a:moveTo>
                    <a:pt x="0" y="1"/>
                  </a:moveTo>
                  <a:lnTo>
                    <a:pt x="0" y="1429"/>
                  </a:lnTo>
                  <a:lnTo>
                    <a:pt x="5539" y="1429"/>
                  </a:lnTo>
                  <a:lnTo>
                    <a:pt x="5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55"/>
            <p:cNvSpPr/>
            <p:nvPr/>
          </p:nvSpPr>
          <p:spPr>
            <a:xfrm>
              <a:off x="2353986" y="3829792"/>
              <a:ext cx="189565" cy="48897"/>
            </a:xfrm>
            <a:custGeom>
              <a:rect b="b" l="l" r="r" t="t"/>
              <a:pathLst>
                <a:path extrusionOk="0" h="1429" w="5540">
                  <a:moveTo>
                    <a:pt x="0" y="0"/>
                  </a:moveTo>
                  <a:lnTo>
                    <a:pt x="0" y="1429"/>
                  </a:lnTo>
                  <a:lnTo>
                    <a:pt x="5539" y="1429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55"/>
            <p:cNvSpPr/>
            <p:nvPr/>
          </p:nvSpPr>
          <p:spPr>
            <a:xfrm>
              <a:off x="2353986" y="3977297"/>
              <a:ext cx="189565" cy="49752"/>
            </a:xfrm>
            <a:custGeom>
              <a:rect b="b" l="l" r="r" t="t"/>
              <a:pathLst>
                <a:path extrusionOk="0" h="1454" w="5540">
                  <a:moveTo>
                    <a:pt x="0" y="0"/>
                  </a:moveTo>
                  <a:lnTo>
                    <a:pt x="0" y="1454"/>
                  </a:lnTo>
                  <a:lnTo>
                    <a:pt x="5539" y="1454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55"/>
            <p:cNvSpPr/>
            <p:nvPr/>
          </p:nvSpPr>
          <p:spPr>
            <a:xfrm>
              <a:off x="2220201" y="4425766"/>
              <a:ext cx="488010" cy="542039"/>
            </a:xfrm>
            <a:custGeom>
              <a:rect b="b" l="l" r="r" t="t"/>
              <a:pathLst>
                <a:path extrusionOk="0" h="15841" w="14262">
                  <a:moveTo>
                    <a:pt x="9374" y="1"/>
                  </a:moveTo>
                  <a:lnTo>
                    <a:pt x="0" y="2883"/>
                  </a:lnTo>
                  <a:lnTo>
                    <a:pt x="401" y="3936"/>
                  </a:lnTo>
                  <a:lnTo>
                    <a:pt x="1379" y="3886"/>
                  </a:lnTo>
                  <a:lnTo>
                    <a:pt x="7795" y="7695"/>
                  </a:lnTo>
                  <a:lnTo>
                    <a:pt x="5163" y="12106"/>
                  </a:lnTo>
                  <a:cubicBezTo>
                    <a:pt x="6843" y="10427"/>
                    <a:pt x="9198" y="7996"/>
                    <a:pt x="9198" y="7996"/>
                  </a:cubicBezTo>
                  <a:lnTo>
                    <a:pt x="13284" y="12933"/>
                  </a:lnTo>
                  <a:lnTo>
                    <a:pt x="13284" y="15841"/>
                  </a:lnTo>
                  <a:lnTo>
                    <a:pt x="14261" y="15841"/>
                  </a:lnTo>
                  <a:lnTo>
                    <a:pt x="14261" y="8873"/>
                  </a:lnTo>
                  <a:lnTo>
                    <a:pt x="12131" y="9299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55"/>
            <p:cNvSpPr/>
            <p:nvPr/>
          </p:nvSpPr>
          <p:spPr>
            <a:xfrm>
              <a:off x="1463859" y="4532109"/>
              <a:ext cx="248727" cy="144124"/>
            </a:xfrm>
            <a:custGeom>
              <a:rect b="b" l="l" r="r" t="t"/>
              <a:pathLst>
                <a:path extrusionOk="0" h="4212" w="7269">
                  <a:moveTo>
                    <a:pt x="1830" y="1"/>
                  </a:moveTo>
                  <a:lnTo>
                    <a:pt x="0" y="3459"/>
                  </a:lnTo>
                  <a:lnTo>
                    <a:pt x="1729" y="4211"/>
                  </a:lnTo>
                  <a:lnTo>
                    <a:pt x="7268" y="1956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55"/>
            <p:cNvSpPr/>
            <p:nvPr/>
          </p:nvSpPr>
          <p:spPr>
            <a:xfrm>
              <a:off x="883284" y="4425766"/>
              <a:ext cx="323355" cy="542039"/>
            </a:xfrm>
            <a:custGeom>
              <a:rect b="b" l="l" r="r" t="t"/>
              <a:pathLst>
                <a:path extrusionOk="0" h="15841" w="9450">
                  <a:moveTo>
                    <a:pt x="6667" y="1"/>
                  </a:moveTo>
                  <a:lnTo>
                    <a:pt x="1" y="2382"/>
                  </a:lnTo>
                  <a:lnTo>
                    <a:pt x="1" y="15841"/>
                  </a:lnTo>
                  <a:lnTo>
                    <a:pt x="1780" y="15841"/>
                  </a:lnTo>
                  <a:lnTo>
                    <a:pt x="376" y="12783"/>
                  </a:lnTo>
                  <a:lnTo>
                    <a:pt x="3334" y="4688"/>
                  </a:lnTo>
                  <a:lnTo>
                    <a:pt x="8798" y="8522"/>
                  </a:lnTo>
                  <a:lnTo>
                    <a:pt x="9449" y="6993"/>
                  </a:lnTo>
                  <a:lnTo>
                    <a:pt x="66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55"/>
            <p:cNvSpPr/>
            <p:nvPr/>
          </p:nvSpPr>
          <p:spPr>
            <a:xfrm>
              <a:off x="2344542" y="4699323"/>
              <a:ext cx="330199" cy="268471"/>
            </a:xfrm>
            <a:custGeom>
              <a:rect b="b" l="l" r="r" t="t"/>
              <a:pathLst>
                <a:path extrusionOk="0" h="7846" w="9650">
                  <a:moveTo>
                    <a:pt x="5564" y="1"/>
                  </a:moveTo>
                  <a:lnTo>
                    <a:pt x="5564" y="1"/>
                  </a:lnTo>
                  <a:cubicBezTo>
                    <a:pt x="5564" y="1"/>
                    <a:pt x="3209" y="2432"/>
                    <a:pt x="1529" y="4111"/>
                  </a:cubicBezTo>
                  <a:lnTo>
                    <a:pt x="1" y="6693"/>
                  </a:lnTo>
                  <a:lnTo>
                    <a:pt x="527" y="7846"/>
                  </a:lnTo>
                  <a:lnTo>
                    <a:pt x="9650" y="7846"/>
                  </a:lnTo>
                  <a:lnTo>
                    <a:pt x="9650" y="4938"/>
                  </a:lnTo>
                  <a:lnTo>
                    <a:pt x="5163" y="5189"/>
                  </a:lnTo>
                  <a:lnTo>
                    <a:pt x="5163" y="5189"/>
                  </a:lnTo>
                  <a:lnTo>
                    <a:pt x="55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55"/>
            <p:cNvSpPr/>
            <p:nvPr/>
          </p:nvSpPr>
          <p:spPr>
            <a:xfrm>
              <a:off x="896149" y="4586136"/>
              <a:ext cx="288180" cy="381662"/>
            </a:xfrm>
            <a:custGeom>
              <a:rect b="b" l="l" r="r" t="t"/>
              <a:pathLst>
                <a:path extrusionOk="0" h="11154" w="8422">
                  <a:moveTo>
                    <a:pt x="2958" y="1"/>
                  </a:moveTo>
                  <a:lnTo>
                    <a:pt x="0" y="8096"/>
                  </a:lnTo>
                  <a:lnTo>
                    <a:pt x="3785" y="9725"/>
                  </a:lnTo>
                  <a:lnTo>
                    <a:pt x="3058" y="11154"/>
                  </a:lnTo>
                  <a:lnTo>
                    <a:pt x="5214" y="11154"/>
                  </a:lnTo>
                  <a:lnTo>
                    <a:pt x="8422" y="38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5"/>
            <p:cNvSpPr/>
            <p:nvPr/>
          </p:nvSpPr>
          <p:spPr>
            <a:xfrm>
              <a:off x="1523018" y="4520955"/>
              <a:ext cx="445101" cy="446846"/>
            </a:xfrm>
            <a:custGeom>
              <a:rect b="b" l="l" r="r" t="t"/>
              <a:pathLst>
                <a:path extrusionOk="0" h="13059" w="13008">
                  <a:moveTo>
                    <a:pt x="11103" y="1"/>
                  </a:moveTo>
                  <a:lnTo>
                    <a:pt x="5539" y="2282"/>
                  </a:lnTo>
                  <a:lnTo>
                    <a:pt x="0" y="4537"/>
                  </a:lnTo>
                  <a:lnTo>
                    <a:pt x="4161" y="6367"/>
                  </a:lnTo>
                  <a:lnTo>
                    <a:pt x="1254" y="13059"/>
                  </a:lnTo>
                  <a:lnTo>
                    <a:pt x="6166" y="13059"/>
                  </a:lnTo>
                  <a:lnTo>
                    <a:pt x="7895" y="12357"/>
                  </a:lnTo>
                  <a:lnTo>
                    <a:pt x="13008" y="4287"/>
                  </a:lnTo>
                  <a:lnTo>
                    <a:pt x="11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55"/>
            <p:cNvSpPr/>
            <p:nvPr/>
          </p:nvSpPr>
          <p:spPr>
            <a:xfrm>
              <a:off x="1793153" y="4558695"/>
              <a:ext cx="693794" cy="385084"/>
            </a:xfrm>
            <a:custGeom>
              <a:rect b="b" l="l" r="r" t="t"/>
              <a:pathLst>
                <a:path extrusionOk="0" h="11254" w="20276">
                  <a:moveTo>
                    <a:pt x="13860" y="1"/>
                  </a:moveTo>
                  <a:lnTo>
                    <a:pt x="10151" y="4637"/>
                  </a:lnTo>
                  <a:lnTo>
                    <a:pt x="6867" y="402"/>
                  </a:lnTo>
                  <a:lnTo>
                    <a:pt x="5113" y="3184"/>
                  </a:lnTo>
                  <a:lnTo>
                    <a:pt x="0" y="11254"/>
                  </a:lnTo>
                  <a:lnTo>
                    <a:pt x="13810" y="5590"/>
                  </a:lnTo>
                  <a:lnTo>
                    <a:pt x="16116" y="10803"/>
                  </a:lnTo>
                  <a:lnTo>
                    <a:pt x="17644" y="8221"/>
                  </a:lnTo>
                  <a:lnTo>
                    <a:pt x="20276" y="3810"/>
                  </a:lnTo>
                  <a:lnTo>
                    <a:pt x="138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55"/>
            <p:cNvSpPr/>
            <p:nvPr/>
          </p:nvSpPr>
          <p:spPr>
            <a:xfrm>
              <a:off x="1074516" y="4558695"/>
              <a:ext cx="590902" cy="409104"/>
            </a:xfrm>
            <a:custGeom>
              <a:rect b="b" l="l" r="r" t="t"/>
              <a:pathLst>
                <a:path extrusionOk="0" h="11956" w="17269">
                  <a:moveTo>
                    <a:pt x="5214" y="1"/>
                  </a:moveTo>
                  <a:lnTo>
                    <a:pt x="3860" y="3108"/>
                  </a:lnTo>
                  <a:lnTo>
                    <a:pt x="3209" y="4637"/>
                  </a:lnTo>
                  <a:lnTo>
                    <a:pt x="1" y="11956"/>
                  </a:lnTo>
                  <a:lnTo>
                    <a:pt x="14362" y="11956"/>
                  </a:lnTo>
                  <a:lnTo>
                    <a:pt x="17269" y="5264"/>
                  </a:lnTo>
                  <a:lnTo>
                    <a:pt x="13108" y="3434"/>
                  </a:lnTo>
                  <a:lnTo>
                    <a:pt x="11379" y="2682"/>
                  </a:lnTo>
                  <a:lnTo>
                    <a:pt x="5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5"/>
            <p:cNvSpPr/>
            <p:nvPr/>
          </p:nvSpPr>
          <p:spPr>
            <a:xfrm>
              <a:off x="1733959" y="4749928"/>
              <a:ext cx="628644" cy="217863"/>
            </a:xfrm>
            <a:custGeom>
              <a:rect b="b" l="l" r="r" t="t"/>
              <a:pathLst>
                <a:path extrusionOk="0" h="6367" w="18372">
                  <a:moveTo>
                    <a:pt x="15540" y="1"/>
                  </a:moveTo>
                  <a:lnTo>
                    <a:pt x="1730" y="5665"/>
                  </a:lnTo>
                  <a:lnTo>
                    <a:pt x="1" y="6367"/>
                  </a:lnTo>
                  <a:lnTo>
                    <a:pt x="18372" y="6367"/>
                  </a:lnTo>
                  <a:lnTo>
                    <a:pt x="17846" y="5214"/>
                  </a:lnTo>
                  <a:lnTo>
                    <a:pt x="15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55"/>
            <p:cNvSpPr/>
            <p:nvPr/>
          </p:nvSpPr>
          <p:spPr>
            <a:xfrm>
              <a:off x="2028113" y="4558695"/>
              <a:ext cx="239283" cy="158701"/>
            </a:xfrm>
            <a:custGeom>
              <a:rect b="b" l="l" r="r" t="t"/>
              <a:pathLst>
                <a:path extrusionOk="0" h="4638" w="6993">
                  <a:moveTo>
                    <a:pt x="6993" y="1"/>
                  </a:moveTo>
                  <a:lnTo>
                    <a:pt x="6015" y="51"/>
                  </a:lnTo>
                  <a:lnTo>
                    <a:pt x="0" y="402"/>
                  </a:lnTo>
                  <a:lnTo>
                    <a:pt x="3284" y="4637"/>
                  </a:lnTo>
                  <a:lnTo>
                    <a:pt x="6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55"/>
            <p:cNvSpPr/>
            <p:nvPr/>
          </p:nvSpPr>
          <p:spPr>
            <a:xfrm>
              <a:off x="896149" y="4863114"/>
              <a:ext cx="129513" cy="104671"/>
            </a:xfrm>
            <a:custGeom>
              <a:rect b="b" l="l" r="r" t="t"/>
              <a:pathLst>
                <a:path extrusionOk="0" h="3059" w="3785">
                  <a:moveTo>
                    <a:pt x="0" y="1"/>
                  </a:moveTo>
                  <a:lnTo>
                    <a:pt x="1404" y="3059"/>
                  </a:lnTo>
                  <a:lnTo>
                    <a:pt x="3058" y="3059"/>
                  </a:lnTo>
                  <a:lnTo>
                    <a:pt x="3785" y="16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55"/>
            <p:cNvSpPr/>
            <p:nvPr/>
          </p:nvSpPr>
          <p:spPr>
            <a:xfrm>
              <a:off x="2521199" y="4699323"/>
              <a:ext cx="153534" cy="177555"/>
            </a:xfrm>
            <a:custGeom>
              <a:rect b="b" l="l" r="r" t="t"/>
              <a:pathLst>
                <a:path extrusionOk="0" h="5189" w="4487">
                  <a:moveTo>
                    <a:pt x="401" y="1"/>
                  </a:moveTo>
                  <a:lnTo>
                    <a:pt x="0" y="5189"/>
                  </a:lnTo>
                  <a:lnTo>
                    <a:pt x="0" y="5189"/>
                  </a:lnTo>
                  <a:lnTo>
                    <a:pt x="4487" y="493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6"/>
          <p:cNvSpPr/>
          <p:nvPr/>
        </p:nvSpPr>
        <p:spPr>
          <a:xfrm>
            <a:off x="6853700" y="221850"/>
            <a:ext cx="1129800" cy="497100"/>
          </a:xfrm>
          <a:prstGeom prst="roundRect">
            <a:avLst>
              <a:gd fmla="val 707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56"/>
          <p:cNvSpPr txBox="1"/>
          <p:nvPr/>
        </p:nvSpPr>
        <p:spPr>
          <a:xfrm>
            <a:off x="720000" y="985900"/>
            <a:ext cx="1466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Turnout</a:t>
            </a:r>
            <a:endParaRPr sz="2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15" name="Google Shape;1515;p56"/>
          <p:cNvSpPr txBox="1"/>
          <p:nvPr/>
        </p:nvSpPr>
        <p:spPr>
          <a:xfrm>
            <a:off x="837225" y="1354500"/>
            <a:ext cx="13494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386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72.67%</a:t>
            </a:r>
            <a:endParaRPr b="1" sz="1600">
              <a:solidFill>
                <a:srgbClr val="23386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21, 504 votes out of 29,593</a:t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516" name="Google Shape;1516;p56"/>
          <p:cNvSpPr txBox="1"/>
          <p:nvPr/>
        </p:nvSpPr>
        <p:spPr>
          <a:xfrm>
            <a:off x="592100" y="3612225"/>
            <a:ext cx="16422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Absentee by-mail &amp; Early voting</a:t>
            </a:r>
            <a:endParaRPr sz="2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17" name="Google Shape;1517;p56"/>
          <p:cNvSpPr txBox="1"/>
          <p:nvPr/>
        </p:nvSpPr>
        <p:spPr>
          <a:xfrm>
            <a:off x="94625" y="4051700"/>
            <a:ext cx="2170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2800+ absentee accepted; 14,700+ EV</a:t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518" name="Google Shape;1518;p56"/>
          <p:cNvSpPr txBox="1"/>
          <p:nvPr/>
        </p:nvSpPr>
        <p:spPr>
          <a:xfrm>
            <a:off x="6957625" y="985900"/>
            <a:ext cx="1466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turnout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19" name="Google Shape;1519;p56"/>
          <p:cNvSpPr txBox="1"/>
          <p:nvPr/>
        </p:nvSpPr>
        <p:spPr>
          <a:xfrm>
            <a:off x="6957625" y="1354500"/>
            <a:ext cx="19524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386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72.32%</a:t>
            </a:r>
            <a:endParaRPr b="1" sz="1600">
              <a:solidFill>
                <a:srgbClr val="23386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22,091 votes out of 30,547 </a:t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520" name="Google Shape;1520;p56"/>
          <p:cNvSpPr txBox="1"/>
          <p:nvPr/>
        </p:nvSpPr>
        <p:spPr>
          <a:xfrm>
            <a:off x="6984775" y="2175575"/>
            <a:ext cx="1466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Affiliation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21" name="Google Shape;1521;p56"/>
          <p:cNvSpPr txBox="1"/>
          <p:nvPr/>
        </p:nvSpPr>
        <p:spPr>
          <a:xfrm>
            <a:off x="6984775" y="2544175"/>
            <a:ext cx="18981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9 NC options; Unaffiliated remains largest in Jackson</a:t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522" name="Google Shape;1522;p56"/>
          <p:cNvSpPr/>
          <p:nvPr/>
        </p:nvSpPr>
        <p:spPr>
          <a:xfrm>
            <a:off x="2437800" y="1389050"/>
            <a:ext cx="225900" cy="21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56"/>
          <p:cNvSpPr/>
          <p:nvPr/>
        </p:nvSpPr>
        <p:spPr>
          <a:xfrm>
            <a:off x="2437800" y="3985950"/>
            <a:ext cx="225900" cy="21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56"/>
          <p:cNvSpPr/>
          <p:nvPr/>
        </p:nvSpPr>
        <p:spPr>
          <a:xfrm>
            <a:off x="6480325" y="1389050"/>
            <a:ext cx="225900" cy="21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56"/>
          <p:cNvSpPr/>
          <p:nvPr/>
        </p:nvSpPr>
        <p:spPr>
          <a:xfrm>
            <a:off x="6480325" y="2687500"/>
            <a:ext cx="225900" cy="21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56"/>
          <p:cNvSpPr/>
          <p:nvPr/>
        </p:nvSpPr>
        <p:spPr>
          <a:xfrm>
            <a:off x="6480325" y="3985950"/>
            <a:ext cx="225900" cy="21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7" name="Google Shape;1527;p56"/>
          <p:cNvCxnSpPr>
            <a:stCxn id="1522" idx="4"/>
          </p:cNvCxnSpPr>
          <p:nvPr/>
        </p:nvCxnSpPr>
        <p:spPr>
          <a:xfrm>
            <a:off x="2663700" y="1471096"/>
            <a:ext cx="1043700" cy="602700"/>
          </a:xfrm>
          <a:prstGeom prst="bentConnector3">
            <a:avLst>
              <a:gd fmla="val 99243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28" name="Google Shape;1528;p56"/>
          <p:cNvCxnSpPr>
            <a:stCxn id="1523" idx="4"/>
          </p:cNvCxnSpPr>
          <p:nvPr/>
        </p:nvCxnSpPr>
        <p:spPr>
          <a:xfrm flipH="1" rot="10800000">
            <a:off x="2663700" y="3570896"/>
            <a:ext cx="1044600" cy="497100"/>
          </a:xfrm>
          <a:prstGeom prst="bentConnector3">
            <a:avLst>
              <a:gd fmla="val 99988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29" name="Google Shape;1529;p56"/>
          <p:cNvCxnSpPr>
            <a:stCxn id="1524" idx="1"/>
          </p:cNvCxnSpPr>
          <p:nvPr/>
        </p:nvCxnSpPr>
        <p:spPr>
          <a:xfrm flipH="1">
            <a:off x="5436625" y="1471096"/>
            <a:ext cx="1043700" cy="602700"/>
          </a:xfrm>
          <a:prstGeom prst="bentConnector3">
            <a:avLst>
              <a:gd fmla="val 99887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30" name="Google Shape;1530;p56"/>
          <p:cNvCxnSpPr>
            <a:stCxn id="1525" idx="1"/>
          </p:cNvCxnSpPr>
          <p:nvPr/>
        </p:nvCxnSpPr>
        <p:spPr>
          <a:xfrm rot="10800000">
            <a:off x="6165625" y="2769546"/>
            <a:ext cx="3147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31" name="Google Shape;1531;p56"/>
          <p:cNvCxnSpPr>
            <a:stCxn id="1526" idx="1"/>
          </p:cNvCxnSpPr>
          <p:nvPr/>
        </p:nvCxnSpPr>
        <p:spPr>
          <a:xfrm rot="10800000">
            <a:off x="5435725" y="3570896"/>
            <a:ext cx="1044600" cy="497100"/>
          </a:xfrm>
          <a:prstGeom prst="bentConnector3">
            <a:avLst>
              <a:gd fmla="val 99801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532" name="Google Shape;1532;p56"/>
          <p:cNvGrpSpPr/>
          <p:nvPr/>
        </p:nvGrpSpPr>
        <p:grpSpPr>
          <a:xfrm>
            <a:off x="4661298" y="2073846"/>
            <a:ext cx="1504456" cy="1498239"/>
            <a:chOff x="4902803" y="1841925"/>
            <a:chExt cx="1554190" cy="1554190"/>
          </a:xfrm>
        </p:grpSpPr>
        <p:sp>
          <p:nvSpPr>
            <p:cNvPr id="1533" name="Google Shape;1533;p56"/>
            <p:cNvSpPr/>
            <p:nvPr/>
          </p:nvSpPr>
          <p:spPr>
            <a:xfrm>
              <a:off x="4930792" y="1869914"/>
              <a:ext cx="1526202" cy="1526202"/>
            </a:xfrm>
            <a:custGeom>
              <a:rect b="b" l="l" r="r" t="t"/>
              <a:pathLst>
                <a:path extrusionOk="0" h="24320" w="24320">
                  <a:moveTo>
                    <a:pt x="12160" y="1196"/>
                  </a:moveTo>
                  <a:cubicBezTo>
                    <a:pt x="18209" y="1196"/>
                    <a:pt x="23133" y="6112"/>
                    <a:pt x="23133" y="12160"/>
                  </a:cubicBezTo>
                  <a:cubicBezTo>
                    <a:pt x="23133" y="18209"/>
                    <a:pt x="18209" y="23133"/>
                    <a:pt x="12160" y="23133"/>
                  </a:cubicBezTo>
                  <a:cubicBezTo>
                    <a:pt x="6112" y="23133"/>
                    <a:pt x="1196" y="18209"/>
                    <a:pt x="1196" y="12160"/>
                  </a:cubicBezTo>
                  <a:cubicBezTo>
                    <a:pt x="1196" y="6112"/>
                    <a:pt x="6112" y="1196"/>
                    <a:pt x="12160" y="1196"/>
                  </a:cubicBezTo>
                  <a:close/>
                  <a:moveTo>
                    <a:pt x="12160" y="1"/>
                  </a:moveTo>
                  <a:cubicBezTo>
                    <a:pt x="5461" y="1"/>
                    <a:pt x="1" y="5461"/>
                    <a:pt x="1" y="12160"/>
                  </a:cubicBezTo>
                  <a:cubicBezTo>
                    <a:pt x="1" y="18869"/>
                    <a:pt x="5461" y="24320"/>
                    <a:pt x="12160" y="24320"/>
                  </a:cubicBezTo>
                  <a:cubicBezTo>
                    <a:pt x="18869" y="24320"/>
                    <a:pt x="24320" y="18869"/>
                    <a:pt x="24320" y="12160"/>
                  </a:cubicBezTo>
                  <a:cubicBezTo>
                    <a:pt x="24320" y="5461"/>
                    <a:pt x="18869" y="1"/>
                    <a:pt x="12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5329409" y="2012996"/>
              <a:ext cx="673549" cy="755005"/>
            </a:xfrm>
            <a:custGeom>
              <a:rect b="b" l="l" r="r" t="t"/>
              <a:pathLst>
                <a:path extrusionOk="0" h="12031" w="10733">
                  <a:moveTo>
                    <a:pt x="5575" y="1"/>
                  </a:moveTo>
                  <a:cubicBezTo>
                    <a:pt x="5499" y="1"/>
                    <a:pt x="5422" y="2"/>
                    <a:pt x="5344" y="5"/>
                  </a:cubicBezTo>
                  <a:cubicBezTo>
                    <a:pt x="1535" y="121"/>
                    <a:pt x="616" y="4144"/>
                    <a:pt x="616" y="5108"/>
                  </a:cubicBezTo>
                  <a:cubicBezTo>
                    <a:pt x="616" y="6080"/>
                    <a:pt x="1303" y="6945"/>
                    <a:pt x="1410" y="7605"/>
                  </a:cubicBezTo>
                  <a:cubicBezTo>
                    <a:pt x="1517" y="8275"/>
                    <a:pt x="581" y="8444"/>
                    <a:pt x="438" y="8810"/>
                  </a:cubicBezTo>
                  <a:cubicBezTo>
                    <a:pt x="295" y="9176"/>
                    <a:pt x="759" y="9675"/>
                    <a:pt x="1009" y="10041"/>
                  </a:cubicBezTo>
                  <a:cubicBezTo>
                    <a:pt x="1268" y="10407"/>
                    <a:pt x="545" y="10746"/>
                    <a:pt x="259" y="11210"/>
                  </a:cubicBezTo>
                  <a:cubicBezTo>
                    <a:pt x="1" y="11629"/>
                    <a:pt x="643" y="11968"/>
                    <a:pt x="777" y="12030"/>
                  </a:cubicBezTo>
                  <a:lnTo>
                    <a:pt x="1437" y="11896"/>
                  </a:lnTo>
                  <a:lnTo>
                    <a:pt x="1419" y="11798"/>
                  </a:lnTo>
                  <a:lnTo>
                    <a:pt x="3194" y="11459"/>
                  </a:lnTo>
                  <a:lnTo>
                    <a:pt x="3168" y="11388"/>
                  </a:lnTo>
                  <a:lnTo>
                    <a:pt x="3676" y="10389"/>
                  </a:lnTo>
                  <a:lnTo>
                    <a:pt x="3855" y="10460"/>
                  </a:lnTo>
                  <a:lnTo>
                    <a:pt x="3872" y="9738"/>
                  </a:lnTo>
                  <a:cubicBezTo>
                    <a:pt x="3373" y="9381"/>
                    <a:pt x="2927" y="8997"/>
                    <a:pt x="2802" y="8774"/>
                  </a:cubicBezTo>
                  <a:cubicBezTo>
                    <a:pt x="2713" y="8622"/>
                    <a:pt x="2445" y="7793"/>
                    <a:pt x="2195" y="6829"/>
                  </a:cubicBezTo>
                  <a:lnTo>
                    <a:pt x="2169" y="6829"/>
                  </a:lnTo>
                  <a:cubicBezTo>
                    <a:pt x="2106" y="6820"/>
                    <a:pt x="2035" y="6803"/>
                    <a:pt x="1972" y="6767"/>
                  </a:cubicBezTo>
                  <a:cubicBezTo>
                    <a:pt x="1937" y="6865"/>
                    <a:pt x="1847" y="6945"/>
                    <a:pt x="1740" y="6945"/>
                  </a:cubicBezTo>
                  <a:cubicBezTo>
                    <a:pt x="1615" y="6945"/>
                    <a:pt x="1508" y="6838"/>
                    <a:pt x="1508" y="6704"/>
                  </a:cubicBezTo>
                  <a:cubicBezTo>
                    <a:pt x="1508" y="6624"/>
                    <a:pt x="1553" y="6544"/>
                    <a:pt x="1624" y="6508"/>
                  </a:cubicBezTo>
                  <a:cubicBezTo>
                    <a:pt x="1571" y="6437"/>
                    <a:pt x="1526" y="6365"/>
                    <a:pt x="1491" y="6294"/>
                  </a:cubicBezTo>
                  <a:cubicBezTo>
                    <a:pt x="1419" y="6312"/>
                    <a:pt x="1339" y="6330"/>
                    <a:pt x="1259" y="6339"/>
                  </a:cubicBezTo>
                  <a:cubicBezTo>
                    <a:pt x="1259" y="6339"/>
                    <a:pt x="839" y="4207"/>
                    <a:pt x="1615" y="2851"/>
                  </a:cubicBezTo>
                  <a:cubicBezTo>
                    <a:pt x="2334" y="1596"/>
                    <a:pt x="3732" y="409"/>
                    <a:pt x="5351" y="409"/>
                  </a:cubicBezTo>
                  <a:cubicBezTo>
                    <a:pt x="5481" y="409"/>
                    <a:pt x="5613" y="417"/>
                    <a:pt x="5746" y="433"/>
                  </a:cubicBezTo>
                  <a:cubicBezTo>
                    <a:pt x="7530" y="647"/>
                    <a:pt x="9368" y="2074"/>
                    <a:pt x="9528" y="3725"/>
                  </a:cubicBezTo>
                  <a:cubicBezTo>
                    <a:pt x="9689" y="5375"/>
                    <a:pt x="9466" y="5821"/>
                    <a:pt x="9466" y="5821"/>
                  </a:cubicBezTo>
                  <a:cubicBezTo>
                    <a:pt x="9466" y="5821"/>
                    <a:pt x="9412" y="5794"/>
                    <a:pt x="9323" y="5732"/>
                  </a:cubicBezTo>
                  <a:lnTo>
                    <a:pt x="9323" y="5732"/>
                  </a:lnTo>
                  <a:cubicBezTo>
                    <a:pt x="9332" y="5777"/>
                    <a:pt x="9332" y="5821"/>
                    <a:pt x="9332" y="5857"/>
                  </a:cubicBezTo>
                  <a:cubicBezTo>
                    <a:pt x="9332" y="6098"/>
                    <a:pt x="9243" y="6330"/>
                    <a:pt x="9109" y="6508"/>
                  </a:cubicBezTo>
                  <a:cubicBezTo>
                    <a:pt x="9172" y="6544"/>
                    <a:pt x="9225" y="6624"/>
                    <a:pt x="9225" y="6704"/>
                  </a:cubicBezTo>
                  <a:cubicBezTo>
                    <a:pt x="9225" y="6838"/>
                    <a:pt x="9118" y="6945"/>
                    <a:pt x="8984" y="6945"/>
                  </a:cubicBezTo>
                  <a:cubicBezTo>
                    <a:pt x="8877" y="6945"/>
                    <a:pt x="8788" y="6865"/>
                    <a:pt x="8761" y="6767"/>
                  </a:cubicBezTo>
                  <a:cubicBezTo>
                    <a:pt x="8699" y="6803"/>
                    <a:pt x="8627" y="6820"/>
                    <a:pt x="8556" y="6829"/>
                  </a:cubicBezTo>
                  <a:lnTo>
                    <a:pt x="8538" y="6829"/>
                  </a:lnTo>
                  <a:cubicBezTo>
                    <a:pt x="8288" y="7793"/>
                    <a:pt x="8021" y="8622"/>
                    <a:pt x="7932" y="8774"/>
                  </a:cubicBezTo>
                  <a:cubicBezTo>
                    <a:pt x="7807" y="8997"/>
                    <a:pt x="7352" y="9381"/>
                    <a:pt x="6852" y="9738"/>
                  </a:cubicBezTo>
                  <a:lnTo>
                    <a:pt x="6879" y="10460"/>
                  </a:lnTo>
                  <a:lnTo>
                    <a:pt x="7057" y="10389"/>
                  </a:lnTo>
                  <a:lnTo>
                    <a:pt x="7557" y="11388"/>
                  </a:lnTo>
                  <a:lnTo>
                    <a:pt x="7539" y="11459"/>
                  </a:lnTo>
                  <a:lnTo>
                    <a:pt x="9314" y="11798"/>
                  </a:lnTo>
                  <a:lnTo>
                    <a:pt x="9288" y="11896"/>
                  </a:lnTo>
                  <a:lnTo>
                    <a:pt x="9957" y="12030"/>
                  </a:lnTo>
                  <a:cubicBezTo>
                    <a:pt x="10082" y="11968"/>
                    <a:pt x="10733" y="11629"/>
                    <a:pt x="10474" y="11210"/>
                  </a:cubicBezTo>
                  <a:cubicBezTo>
                    <a:pt x="10189" y="10746"/>
                    <a:pt x="9466" y="10407"/>
                    <a:pt x="9716" y="10041"/>
                  </a:cubicBezTo>
                  <a:cubicBezTo>
                    <a:pt x="9974" y="9675"/>
                    <a:pt x="10438" y="9176"/>
                    <a:pt x="10296" y="8810"/>
                  </a:cubicBezTo>
                  <a:cubicBezTo>
                    <a:pt x="10153" y="8444"/>
                    <a:pt x="9216" y="8275"/>
                    <a:pt x="9323" y="7605"/>
                  </a:cubicBezTo>
                  <a:cubicBezTo>
                    <a:pt x="9430" y="6945"/>
                    <a:pt x="10117" y="6080"/>
                    <a:pt x="10117" y="5108"/>
                  </a:cubicBezTo>
                  <a:cubicBezTo>
                    <a:pt x="10117" y="4546"/>
                    <a:pt x="10082" y="2619"/>
                    <a:pt x="9118" y="1352"/>
                  </a:cubicBezTo>
                  <a:cubicBezTo>
                    <a:pt x="8675" y="765"/>
                    <a:pt x="8151" y="669"/>
                    <a:pt x="7855" y="669"/>
                  </a:cubicBezTo>
                  <a:cubicBezTo>
                    <a:pt x="7710" y="669"/>
                    <a:pt x="7619" y="692"/>
                    <a:pt x="7619" y="692"/>
                  </a:cubicBezTo>
                  <a:cubicBezTo>
                    <a:pt x="7289" y="205"/>
                    <a:pt x="6502" y="1"/>
                    <a:pt x="5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5571266" y="2624041"/>
              <a:ext cx="189834" cy="128836"/>
            </a:xfrm>
            <a:custGeom>
              <a:rect b="b" l="l" r="r" t="t"/>
              <a:pathLst>
                <a:path extrusionOk="0" h="2053" w="3025">
                  <a:moveTo>
                    <a:pt x="18" y="1"/>
                  </a:moveTo>
                  <a:lnTo>
                    <a:pt x="1" y="723"/>
                  </a:lnTo>
                  <a:lnTo>
                    <a:pt x="848" y="1080"/>
                  </a:lnTo>
                  <a:lnTo>
                    <a:pt x="295" y="1990"/>
                  </a:lnTo>
                  <a:lnTo>
                    <a:pt x="322" y="2052"/>
                  </a:lnTo>
                  <a:lnTo>
                    <a:pt x="1589" y="1865"/>
                  </a:lnTo>
                  <a:lnTo>
                    <a:pt x="2704" y="2035"/>
                  </a:lnTo>
                  <a:lnTo>
                    <a:pt x="2730" y="1990"/>
                  </a:lnTo>
                  <a:lnTo>
                    <a:pt x="2177" y="1080"/>
                  </a:lnTo>
                  <a:lnTo>
                    <a:pt x="3025" y="723"/>
                  </a:lnTo>
                  <a:lnTo>
                    <a:pt x="2998" y="1"/>
                  </a:lnTo>
                  <a:cubicBezTo>
                    <a:pt x="2427" y="411"/>
                    <a:pt x="1785" y="777"/>
                    <a:pt x="1526" y="812"/>
                  </a:cubicBezTo>
                  <a:lnTo>
                    <a:pt x="1499" y="812"/>
                  </a:lnTo>
                  <a:cubicBezTo>
                    <a:pt x="1241" y="777"/>
                    <a:pt x="598" y="411"/>
                    <a:pt x="18" y="1"/>
                  </a:cubicBezTo>
                  <a:close/>
                </a:path>
              </a:pathLst>
            </a:custGeom>
            <a:solidFill>
              <a:srgbClr val="5D32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5865208" y="2350304"/>
              <a:ext cx="49890" cy="91309"/>
            </a:xfrm>
            <a:custGeom>
              <a:rect b="b" l="l" r="r" t="t"/>
              <a:pathLst>
                <a:path extrusionOk="0" h="1455" w="795">
                  <a:moveTo>
                    <a:pt x="321" y="0"/>
                  </a:moveTo>
                  <a:cubicBezTo>
                    <a:pt x="232" y="473"/>
                    <a:pt x="116" y="981"/>
                    <a:pt x="0" y="1454"/>
                  </a:cubicBezTo>
                  <a:lnTo>
                    <a:pt x="18" y="1454"/>
                  </a:lnTo>
                  <a:cubicBezTo>
                    <a:pt x="89" y="1445"/>
                    <a:pt x="161" y="1428"/>
                    <a:pt x="223" y="1392"/>
                  </a:cubicBezTo>
                  <a:cubicBezTo>
                    <a:pt x="223" y="1374"/>
                    <a:pt x="214" y="1356"/>
                    <a:pt x="214" y="1329"/>
                  </a:cubicBezTo>
                  <a:cubicBezTo>
                    <a:pt x="214" y="1205"/>
                    <a:pt x="321" y="1097"/>
                    <a:pt x="446" y="1097"/>
                  </a:cubicBezTo>
                  <a:cubicBezTo>
                    <a:pt x="491" y="1097"/>
                    <a:pt x="535" y="1106"/>
                    <a:pt x="571" y="1133"/>
                  </a:cubicBezTo>
                  <a:cubicBezTo>
                    <a:pt x="705" y="955"/>
                    <a:pt x="794" y="723"/>
                    <a:pt x="794" y="482"/>
                  </a:cubicBezTo>
                  <a:cubicBezTo>
                    <a:pt x="794" y="446"/>
                    <a:pt x="794" y="402"/>
                    <a:pt x="785" y="357"/>
                  </a:cubicBezTo>
                  <a:cubicBezTo>
                    <a:pt x="678" y="286"/>
                    <a:pt x="509" y="170"/>
                    <a:pt x="321" y="0"/>
                  </a:cubicBezTo>
                  <a:close/>
                </a:path>
              </a:pathLst>
            </a:custGeom>
            <a:solidFill>
              <a:srgbClr val="5D32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5422914" y="2398437"/>
              <a:ext cx="44305" cy="43175"/>
            </a:xfrm>
            <a:custGeom>
              <a:rect b="b" l="l" r="r" t="t"/>
              <a:pathLst>
                <a:path extrusionOk="0" h="688" w="706">
                  <a:moveTo>
                    <a:pt x="545" y="0"/>
                  </a:moveTo>
                  <a:cubicBezTo>
                    <a:pt x="366" y="63"/>
                    <a:pt x="188" y="107"/>
                    <a:pt x="1" y="152"/>
                  </a:cubicBezTo>
                  <a:cubicBezTo>
                    <a:pt x="36" y="223"/>
                    <a:pt x="81" y="295"/>
                    <a:pt x="134" y="366"/>
                  </a:cubicBezTo>
                  <a:cubicBezTo>
                    <a:pt x="170" y="339"/>
                    <a:pt x="215" y="330"/>
                    <a:pt x="250" y="330"/>
                  </a:cubicBezTo>
                  <a:cubicBezTo>
                    <a:pt x="384" y="330"/>
                    <a:pt x="491" y="438"/>
                    <a:pt x="491" y="562"/>
                  </a:cubicBezTo>
                  <a:cubicBezTo>
                    <a:pt x="491" y="589"/>
                    <a:pt x="482" y="607"/>
                    <a:pt x="482" y="625"/>
                  </a:cubicBezTo>
                  <a:cubicBezTo>
                    <a:pt x="545" y="661"/>
                    <a:pt x="616" y="678"/>
                    <a:pt x="679" y="687"/>
                  </a:cubicBezTo>
                  <a:lnTo>
                    <a:pt x="705" y="687"/>
                  </a:lnTo>
                  <a:cubicBezTo>
                    <a:pt x="652" y="464"/>
                    <a:pt x="589" y="232"/>
                    <a:pt x="545" y="0"/>
                  </a:cubicBezTo>
                  <a:close/>
                </a:path>
              </a:pathLst>
            </a:custGeom>
            <a:solidFill>
              <a:srgbClr val="5D32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5457052" y="2190153"/>
              <a:ext cx="428366" cy="484908"/>
            </a:xfrm>
            <a:custGeom>
              <a:rect b="b" l="l" r="r" t="t"/>
              <a:pathLst>
                <a:path extrusionOk="0" h="7727" w="6826">
                  <a:moveTo>
                    <a:pt x="5496" y="1"/>
                  </a:moveTo>
                  <a:cubicBezTo>
                    <a:pt x="5202" y="643"/>
                    <a:pt x="4363" y="2160"/>
                    <a:pt x="2722" y="2677"/>
                  </a:cubicBezTo>
                  <a:cubicBezTo>
                    <a:pt x="2722" y="2677"/>
                    <a:pt x="3293" y="2374"/>
                    <a:pt x="3926" y="1223"/>
                  </a:cubicBezTo>
                  <a:lnTo>
                    <a:pt x="3926" y="1223"/>
                  </a:lnTo>
                  <a:cubicBezTo>
                    <a:pt x="2900" y="1972"/>
                    <a:pt x="1482" y="2864"/>
                    <a:pt x="1" y="3319"/>
                  </a:cubicBezTo>
                  <a:cubicBezTo>
                    <a:pt x="45" y="3551"/>
                    <a:pt x="108" y="3783"/>
                    <a:pt x="161" y="4006"/>
                  </a:cubicBezTo>
                  <a:cubicBezTo>
                    <a:pt x="411" y="4970"/>
                    <a:pt x="679" y="5799"/>
                    <a:pt x="768" y="5951"/>
                  </a:cubicBezTo>
                  <a:cubicBezTo>
                    <a:pt x="893" y="6174"/>
                    <a:pt x="1339" y="6558"/>
                    <a:pt x="1838" y="6915"/>
                  </a:cubicBezTo>
                  <a:cubicBezTo>
                    <a:pt x="2418" y="7325"/>
                    <a:pt x="3061" y="7691"/>
                    <a:pt x="3319" y="7726"/>
                  </a:cubicBezTo>
                  <a:lnTo>
                    <a:pt x="3346" y="7726"/>
                  </a:lnTo>
                  <a:cubicBezTo>
                    <a:pt x="3605" y="7691"/>
                    <a:pt x="4247" y="7325"/>
                    <a:pt x="4818" y="6915"/>
                  </a:cubicBezTo>
                  <a:cubicBezTo>
                    <a:pt x="5318" y="6558"/>
                    <a:pt x="5773" y="6174"/>
                    <a:pt x="5898" y="5951"/>
                  </a:cubicBezTo>
                  <a:cubicBezTo>
                    <a:pt x="5987" y="5799"/>
                    <a:pt x="6254" y="4970"/>
                    <a:pt x="6504" y="4006"/>
                  </a:cubicBezTo>
                  <a:cubicBezTo>
                    <a:pt x="6620" y="3533"/>
                    <a:pt x="6736" y="3025"/>
                    <a:pt x="6825" y="2552"/>
                  </a:cubicBezTo>
                  <a:cubicBezTo>
                    <a:pt x="6290" y="2070"/>
                    <a:pt x="5585" y="1223"/>
                    <a:pt x="5496" y="1"/>
                  </a:cubicBezTo>
                  <a:close/>
                </a:path>
              </a:pathLst>
            </a:custGeom>
            <a:solidFill>
              <a:srgbClr val="743C31"/>
            </a:solidFill>
            <a:ln cap="flat" cmpd="sng" w="9525">
              <a:solidFill>
                <a:srgbClr val="743C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5591410" y="2741079"/>
              <a:ext cx="149545" cy="161280"/>
            </a:xfrm>
            <a:custGeom>
              <a:rect b="b" l="l" r="r" t="t"/>
              <a:pathLst>
                <a:path extrusionOk="0" h="2570" w="2383">
                  <a:moveTo>
                    <a:pt x="1268" y="0"/>
                  </a:moveTo>
                  <a:lnTo>
                    <a:pt x="1" y="187"/>
                  </a:lnTo>
                  <a:lnTo>
                    <a:pt x="1187" y="2569"/>
                  </a:lnTo>
                  <a:lnTo>
                    <a:pt x="2383" y="17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5D3229"/>
            </a:solidFill>
            <a:ln cap="flat" cmpd="sng" w="9525">
              <a:solidFill>
                <a:srgbClr val="5D32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5549992" y="2748861"/>
              <a:ext cx="232382" cy="582868"/>
            </a:xfrm>
            <a:custGeom>
              <a:rect b="b" l="l" r="r" t="t"/>
              <a:pathLst>
                <a:path extrusionOk="0" h="9288" w="3703">
                  <a:moveTo>
                    <a:pt x="634" y="1"/>
                  </a:moveTo>
                  <a:lnTo>
                    <a:pt x="63" y="947"/>
                  </a:lnTo>
                  <a:lnTo>
                    <a:pt x="1" y="732"/>
                  </a:lnTo>
                  <a:lnTo>
                    <a:pt x="1" y="732"/>
                  </a:lnTo>
                  <a:lnTo>
                    <a:pt x="857" y="8788"/>
                  </a:lnTo>
                  <a:lnTo>
                    <a:pt x="902" y="9243"/>
                  </a:lnTo>
                  <a:cubicBezTo>
                    <a:pt x="1214" y="9270"/>
                    <a:pt x="1535" y="9288"/>
                    <a:pt x="1847" y="9288"/>
                  </a:cubicBezTo>
                  <a:cubicBezTo>
                    <a:pt x="2168" y="9288"/>
                    <a:pt x="2481" y="9270"/>
                    <a:pt x="2802" y="9243"/>
                  </a:cubicBezTo>
                  <a:lnTo>
                    <a:pt x="2838" y="8895"/>
                  </a:lnTo>
                  <a:lnTo>
                    <a:pt x="3703" y="732"/>
                  </a:lnTo>
                  <a:lnTo>
                    <a:pt x="3632" y="947"/>
                  </a:lnTo>
                  <a:lnTo>
                    <a:pt x="3069" y="1"/>
                  </a:lnTo>
                  <a:lnTo>
                    <a:pt x="3043" y="46"/>
                  </a:lnTo>
                  <a:lnTo>
                    <a:pt x="1847" y="2445"/>
                  </a:lnTo>
                  <a:lnTo>
                    <a:pt x="661" y="6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5223605" y="2791409"/>
              <a:ext cx="103671" cy="456354"/>
            </a:xfrm>
            <a:custGeom>
              <a:rect b="b" l="l" r="r" t="t"/>
              <a:pathLst>
                <a:path extrusionOk="0" h="7272" w="1652">
                  <a:moveTo>
                    <a:pt x="625" y="1"/>
                  </a:moveTo>
                  <a:lnTo>
                    <a:pt x="1" y="6219"/>
                  </a:lnTo>
                  <a:cubicBezTo>
                    <a:pt x="518" y="6611"/>
                    <a:pt x="1071" y="6968"/>
                    <a:pt x="1651" y="7272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5262826" y="2759529"/>
              <a:ext cx="343772" cy="569439"/>
            </a:xfrm>
            <a:custGeom>
              <a:rect b="b" l="l" r="r" t="t"/>
              <a:pathLst>
                <a:path extrusionOk="0" h="9074" w="5478">
                  <a:moveTo>
                    <a:pt x="2498" y="0"/>
                  </a:moveTo>
                  <a:lnTo>
                    <a:pt x="1838" y="134"/>
                  </a:lnTo>
                  <a:lnTo>
                    <a:pt x="0" y="500"/>
                  </a:lnTo>
                  <a:lnTo>
                    <a:pt x="0" y="509"/>
                  </a:lnTo>
                  <a:lnTo>
                    <a:pt x="1026" y="7780"/>
                  </a:lnTo>
                  <a:cubicBezTo>
                    <a:pt x="2373" y="8493"/>
                    <a:pt x="3881" y="8948"/>
                    <a:pt x="5478" y="9073"/>
                  </a:cubicBezTo>
                  <a:lnTo>
                    <a:pt x="5433" y="8618"/>
                  </a:lnTo>
                  <a:lnTo>
                    <a:pt x="5442" y="8725"/>
                  </a:lnTo>
                  <a:lnTo>
                    <a:pt x="3354" y="3747"/>
                  </a:lnTo>
                  <a:lnTo>
                    <a:pt x="3774" y="2695"/>
                  </a:lnTo>
                  <a:lnTo>
                    <a:pt x="3774" y="2695"/>
                  </a:lnTo>
                  <a:lnTo>
                    <a:pt x="3131" y="2953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5418458" y="2732105"/>
              <a:ext cx="185880" cy="575024"/>
            </a:xfrm>
            <a:custGeom>
              <a:rect b="b" l="l" r="r" t="t"/>
              <a:pathLst>
                <a:path extrusionOk="0" h="9163" w="2962">
                  <a:moveTo>
                    <a:pt x="1775" y="0"/>
                  </a:moveTo>
                  <a:lnTo>
                    <a:pt x="0" y="339"/>
                  </a:lnTo>
                  <a:lnTo>
                    <a:pt x="18" y="437"/>
                  </a:lnTo>
                  <a:lnTo>
                    <a:pt x="651" y="3390"/>
                  </a:lnTo>
                  <a:lnTo>
                    <a:pt x="1294" y="3132"/>
                  </a:lnTo>
                  <a:lnTo>
                    <a:pt x="1294" y="3132"/>
                  </a:lnTo>
                  <a:lnTo>
                    <a:pt x="874" y="4184"/>
                  </a:lnTo>
                  <a:lnTo>
                    <a:pt x="2962" y="9162"/>
                  </a:lnTo>
                  <a:lnTo>
                    <a:pt x="2953" y="9055"/>
                  </a:lnTo>
                  <a:lnTo>
                    <a:pt x="2097" y="999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6005151" y="2791409"/>
              <a:ext cx="103609" cy="456354"/>
            </a:xfrm>
            <a:custGeom>
              <a:rect b="b" l="l" r="r" t="t"/>
              <a:pathLst>
                <a:path extrusionOk="0" h="7272" w="1651">
                  <a:moveTo>
                    <a:pt x="1017" y="1"/>
                  </a:moveTo>
                  <a:lnTo>
                    <a:pt x="0" y="7272"/>
                  </a:lnTo>
                  <a:cubicBezTo>
                    <a:pt x="580" y="6968"/>
                    <a:pt x="1133" y="6611"/>
                    <a:pt x="1651" y="6219"/>
                  </a:cubicBezTo>
                  <a:lnTo>
                    <a:pt x="101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5725767" y="2759529"/>
              <a:ext cx="343835" cy="569439"/>
            </a:xfrm>
            <a:custGeom>
              <a:rect b="b" l="l" r="r" t="t"/>
              <a:pathLst>
                <a:path extrusionOk="0" h="9074" w="5479">
                  <a:moveTo>
                    <a:pt x="2972" y="0"/>
                  </a:moveTo>
                  <a:lnTo>
                    <a:pt x="2347" y="2953"/>
                  </a:lnTo>
                  <a:lnTo>
                    <a:pt x="1705" y="2695"/>
                  </a:lnTo>
                  <a:lnTo>
                    <a:pt x="2124" y="3747"/>
                  </a:lnTo>
                  <a:lnTo>
                    <a:pt x="37" y="8725"/>
                  </a:lnTo>
                  <a:lnTo>
                    <a:pt x="1" y="9073"/>
                  </a:lnTo>
                  <a:cubicBezTo>
                    <a:pt x="1598" y="8948"/>
                    <a:pt x="3096" y="8493"/>
                    <a:pt x="4452" y="7780"/>
                  </a:cubicBezTo>
                  <a:lnTo>
                    <a:pt x="5469" y="509"/>
                  </a:lnTo>
                  <a:lnTo>
                    <a:pt x="5478" y="500"/>
                  </a:lnTo>
                  <a:lnTo>
                    <a:pt x="3641" y="134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5728027" y="2732105"/>
              <a:ext cx="185943" cy="575024"/>
            </a:xfrm>
            <a:custGeom>
              <a:rect b="b" l="l" r="r" t="t"/>
              <a:pathLst>
                <a:path extrusionOk="0" h="9163" w="2963">
                  <a:moveTo>
                    <a:pt x="1187" y="0"/>
                  </a:moveTo>
                  <a:lnTo>
                    <a:pt x="866" y="999"/>
                  </a:lnTo>
                  <a:lnTo>
                    <a:pt x="1" y="9162"/>
                  </a:lnTo>
                  <a:lnTo>
                    <a:pt x="2088" y="4184"/>
                  </a:lnTo>
                  <a:lnTo>
                    <a:pt x="1669" y="3132"/>
                  </a:lnTo>
                  <a:lnTo>
                    <a:pt x="2311" y="3390"/>
                  </a:lnTo>
                  <a:lnTo>
                    <a:pt x="2936" y="437"/>
                  </a:lnTo>
                  <a:lnTo>
                    <a:pt x="2962" y="339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5707882" y="2664895"/>
              <a:ext cx="95764" cy="143395"/>
            </a:xfrm>
            <a:custGeom>
              <a:rect b="b" l="l" r="r" t="t"/>
              <a:pathLst>
                <a:path extrusionOk="0" h="2285" w="1526">
                  <a:moveTo>
                    <a:pt x="1026" y="1"/>
                  </a:moveTo>
                  <a:lnTo>
                    <a:pt x="848" y="72"/>
                  </a:lnTo>
                  <a:lnTo>
                    <a:pt x="0" y="429"/>
                  </a:lnTo>
                  <a:lnTo>
                    <a:pt x="553" y="1339"/>
                  </a:lnTo>
                  <a:lnTo>
                    <a:pt x="1116" y="2285"/>
                  </a:lnTo>
                  <a:lnTo>
                    <a:pt x="1187" y="2070"/>
                  </a:lnTo>
                  <a:lnTo>
                    <a:pt x="1508" y="1071"/>
                  </a:lnTo>
                  <a:lnTo>
                    <a:pt x="1526" y="1000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5528153" y="2664895"/>
              <a:ext cx="96392" cy="143395"/>
            </a:xfrm>
            <a:custGeom>
              <a:rect b="b" l="l" r="r" t="t"/>
              <a:pathLst>
                <a:path extrusionOk="0" h="2285" w="1536">
                  <a:moveTo>
                    <a:pt x="509" y="1"/>
                  </a:moveTo>
                  <a:lnTo>
                    <a:pt x="1" y="1000"/>
                  </a:lnTo>
                  <a:lnTo>
                    <a:pt x="27" y="1071"/>
                  </a:lnTo>
                  <a:lnTo>
                    <a:pt x="349" y="2070"/>
                  </a:lnTo>
                  <a:lnTo>
                    <a:pt x="411" y="2285"/>
                  </a:lnTo>
                  <a:lnTo>
                    <a:pt x="982" y="1339"/>
                  </a:lnTo>
                  <a:lnTo>
                    <a:pt x="1535" y="429"/>
                  </a:lnTo>
                  <a:lnTo>
                    <a:pt x="688" y="72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5424043" y="2419146"/>
              <a:ext cx="29746" cy="29746"/>
            </a:xfrm>
            <a:custGeom>
              <a:rect b="b" l="l" r="r" t="t"/>
              <a:pathLst>
                <a:path extrusionOk="0" h="474" w="474">
                  <a:moveTo>
                    <a:pt x="232" y="0"/>
                  </a:moveTo>
                  <a:cubicBezTo>
                    <a:pt x="197" y="0"/>
                    <a:pt x="152" y="9"/>
                    <a:pt x="116" y="36"/>
                  </a:cubicBezTo>
                  <a:cubicBezTo>
                    <a:pt x="45" y="72"/>
                    <a:pt x="0" y="152"/>
                    <a:pt x="0" y="232"/>
                  </a:cubicBezTo>
                  <a:cubicBezTo>
                    <a:pt x="0" y="366"/>
                    <a:pt x="107" y="473"/>
                    <a:pt x="232" y="473"/>
                  </a:cubicBezTo>
                  <a:cubicBezTo>
                    <a:pt x="339" y="473"/>
                    <a:pt x="429" y="393"/>
                    <a:pt x="464" y="295"/>
                  </a:cubicBezTo>
                  <a:cubicBezTo>
                    <a:pt x="464" y="277"/>
                    <a:pt x="473" y="259"/>
                    <a:pt x="473" y="232"/>
                  </a:cubicBezTo>
                  <a:cubicBezTo>
                    <a:pt x="473" y="108"/>
                    <a:pt x="366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5878638" y="2419146"/>
              <a:ext cx="29746" cy="29746"/>
            </a:xfrm>
            <a:custGeom>
              <a:rect b="b" l="l" r="r" t="t"/>
              <a:pathLst>
                <a:path extrusionOk="0" h="474" w="474">
                  <a:moveTo>
                    <a:pt x="232" y="0"/>
                  </a:moveTo>
                  <a:cubicBezTo>
                    <a:pt x="107" y="0"/>
                    <a:pt x="0" y="108"/>
                    <a:pt x="0" y="232"/>
                  </a:cubicBezTo>
                  <a:cubicBezTo>
                    <a:pt x="0" y="259"/>
                    <a:pt x="9" y="277"/>
                    <a:pt x="9" y="295"/>
                  </a:cubicBezTo>
                  <a:cubicBezTo>
                    <a:pt x="36" y="393"/>
                    <a:pt x="125" y="473"/>
                    <a:pt x="232" y="473"/>
                  </a:cubicBezTo>
                  <a:cubicBezTo>
                    <a:pt x="366" y="473"/>
                    <a:pt x="473" y="366"/>
                    <a:pt x="473" y="232"/>
                  </a:cubicBezTo>
                  <a:cubicBezTo>
                    <a:pt x="473" y="152"/>
                    <a:pt x="420" y="72"/>
                    <a:pt x="357" y="36"/>
                  </a:cubicBezTo>
                  <a:cubicBezTo>
                    <a:pt x="321" y="9"/>
                    <a:pt x="277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5627807" y="2172268"/>
              <a:ext cx="181487" cy="185943"/>
            </a:xfrm>
            <a:custGeom>
              <a:rect b="b" l="l" r="r" t="t"/>
              <a:pathLst>
                <a:path extrusionOk="0" h="2963" w="2892">
                  <a:moveTo>
                    <a:pt x="2891" y="0"/>
                  </a:moveTo>
                  <a:lnTo>
                    <a:pt x="1722" y="366"/>
                  </a:lnTo>
                  <a:cubicBezTo>
                    <a:pt x="1553" y="821"/>
                    <a:pt x="1375" y="1196"/>
                    <a:pt x="1205" y="1508"/>
                  </a:cubicBezTo>
                  <a:cubicBezTo>
                    <a:pt x="572" y="2659"/>
                    <a:pt x="1" y="2962"/>
                    <a:pt x="1" y="2962"/>
                  </a:cubicBezTo>
                  <a:cubicBezTo>
                    <a:pt x="1642" y="2445"/>
                    <a:pt x="2481" y="928"/>
                    <a:pt x="2775" y="286"/>
                  </a:cubicBezTo>
                  <a:cubicBezTo>
                    <a:pt x="2855" y="116"/>
                    <a:pt x="2891" y="0"/>
                    <a:pt x="2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4902803" y="1841925"/>
              <a:ext cx="1526202" cy="1526202"/>
            </a:xfrm>
            <a:custGeom>
              <a:rect b="b" l="l" r="r" t="t"/>
              <a:pathLst>
                <a:path extrusionOk="0" h="24320" w="24320">
                  <a:moveTo>
                    <a:pt x="12160" y="1196"/>
                  </a:moveTo>
                  <a:cubicBezTo>
                    <a:pt x="18209" y="1196"/>
                    <a:pt x="23133" y="6112"/>
                    <a:pt x="23133" y="12160"/>
                  </a:cubicBezTo>
                  <a:cubicBezTo>
                    <a:pt x="23133" y="18209"/>
                    <a:pt x="18209" y="23133"/>
                    <a:pt x="12160" y="23133"/>
                  </a:cubicBezTo>
                  <a:cubicBezTo>
                    <a:pt x="6112" y="23133"/>
                    <a:pt x="1196" y="18209"/>
                    <a:pt x="1196" y="12160"/>
                  </a:cubicBezTo>
                  <a:cubicBezTo>
                    <a:pt x="1196" y="6112"/>
                    <a:pt x="6112" y="1196"/>
                    <a:pt x="12160" y="1196"/>
                  </a:cubicBezTo>
                  <a:close/>
                  <a:moveTo>
                    <a:pt x="12160" y="1"/>
                  </a:moveTo>
                  <a:cubicBezTo>
                    <a:pt x="5461" y="1"/>
                    <a:pt x="1" y="5461"/>
                    <a:pt x="1" y="12160"/>
                  </a:cubicBezTo>
                  <a:cubicBezTo>
                    <a:pt x="1" y="18869"/>
                    <a:pt x="5461" y="24320"/>
                    <a:pt x="12160" y="24320"/>
                  </a:cubicBezTo>
                  <a:cubicBezTo>
                    <a:pt x="18869" y="24320"/>
                    <a:pt x="24320" y="18869"/>
                    <a:pt x="24320" y="12160"/>
                  </a:cubicBezTo>
                  <a:cubicBezTo>
                    <a:pt x="24320" y="5461"/>
                    <a:pt x="18869" y="1"/>
                    <a:pt x="12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4940330" y="1879453"/>
              <a:ext cx="1451711" cy="1451711"/>
            </a:xfrm>
            <a:custGeom>
              <a:rect b="b" l="l" r="r" t="t"/>
              <a:pathLst>
                <a:path extrusionOk="0" h="23133" w="23133">
                  <a:moveTo>
                    <a:pt x="11562" y="1"/>
                  </a:moveTo>
                  <a:cubicBezTo>
                    <a:pt x="5175" y="1"/>
                    <a:pt x="1" y="5175"/>
                    <a:pt x="1" y="11562"/>
                  </a:cubicBezTo>
                  <a:cubicBezTo>
                    <a:pt x="1" y="17950"/>
                    <a:pt x="5175" y="23133"/>
                    <a:pt x="11562" y="23133"/>
                  </a:cubicBezTo>
                  <a:cubicBezTo>
                    <a:pt x="17950" y="23133"/>
                    <a:pt x="23133" y="17950"/>
                    <a:pt x="23133" y="11562"/>
                  </a:cubicBezTo>
                  <a:cubicBezTo>
                    <a:pt x="23133" y="5175"/>
                    <a:pt x="17950" y="1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4" name="Google Shape;1554;p56"/>
          <p:cNvGrpSpPr/>
          <p:nvPr/>
        </p:nvGrpSpPr>
        <p:grpSpPr>
          <a:xfrm>
            <a:off x="3063711" y="2072781"/>
            <a:ext cx="1349348" cy="1433119"/>
            <a:chOff x="4902803" y="1841925"/>
            <a:chExt cx="1554190" cy="1554190"/>
          </a:xfrm>
        </p:grpSpPr>
        <p:sp>
          <p:nvSpPr>
            <p:cNvPr id="1555" name="Google Shape;1555;p56"/>
            <p:cNvSpPr/>
            <p:nvPr/>
          </p:nvSpPr>
          <p:spPr>
            <a:xfrm>
              <a:off x="4930792" y="1869914"/>
              <a:ext cx="1526202" cy="1526202"/>
            </a:xfrm>
            <a:custGeom>
              <a:rect b="b" l="l" r="r" t="t"/>
              <a:pathLst>
                <a:path extrusionOk="0" h="24320" w="24320">
                  <a:moveTo>
                    <a:pt x="12160" y="1196"/>
                  </a:moveTo>
                  <a:cubicBezTo>
                    <a:pt x="18209" y="1196"/>
                    <a:pt x="23133" y="6112"/>
                    <a:pt x="23133" y="12160"/>
                  </a:cubicBezTo>
                  <a:cubicBezTo>
                    <a:pt x="23133" y="18209"/>
                    <a:pt x="18209" y="23133"/>
                    <a:pt x="12160" y="23133"/>
                  </a:cubicBezTo>
                  <a:cubicBezTo>
                    <a:pt x="6112" y="23133"/>
                    <a:pt x="1196" y="18209"/>
                    <a:pt x="1196" y="12160"/>
                  </a:cubicBezTo>
                  <a:cubicBezTo>
                    <a:pt x="1196" y="6112"/>
                    <a:pt x="6112" y="1196"/>
                    <a:pt x="12160" y="1196"/>
                  </a:cubicBezTo>
                  <a:close/>
                  <a:moveTo>
                    <a:pt x="12160" y="1"/>
                  </a:moveTo>
                  <a:cubicBezTo>
                    <a:pt x="5461" y="1"/>
                    <a:pt x="1" y="5461"/>
                    <a:pt x="1" y="12160"/>
                  </a:cubicBezTo>
                  <a:cubicBezTo>
                    <a:pt x="1" y="18869"/>
                    <a:pt x="5461" y="24320"/>
                    <a:pt x="12160" y="24320"/>
                  </a:cubicBezTo>
                  <a:cubicBezTo>
                    <a:pt x="18869" y="24320"/>
                    <a:pt x="24320" y="18869"/>
                    <a:pt x="24320" y="12160"/>
                  </a:cubicBezTo>
                  <a:cubicBezTo>
                    <a:pt x="24320" y="5461"/>
                    <a:pt x="18869" y="1"/>
                    <a:pt x="12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5329409" y="2012996"/>
              <a:ext cx="673549" cy="755005"/>
            </a:xfrm>
            <a:custGeom>
              <a:rect b="b" l="l" r="r" t="t"/>
              <a:pathLst>
                <a:path extrusionOk="0" h="12031" w="10733">
                  <a:moveTo>
                    <a:pt x="5575" y="1"/>
                  </a:moveTo>
                  <a:cubicBezTo>
                    <a:pt x="5499" y="1"/>
                    <a:pt x="5422" y="2"/>
                    <a:pt x="5344" y="5"/>
                  </a:cubicBezTo>
                  <a:cubicBezTo>
                    <a:pt x="1535" y="121"/>
                    <a:pt x="616" y="4144"/>
                    <a:pt x="616" y="5108"/>
                  </a:cubicBezTo>
                  <a:cubicBezTo>
                    <a:pt x="616" y="6080"/>
                    <a:pt x="1303" y="6945"/>
                    <a:pt x="1410" y="7605"/>
                  </a:cubicBezTo>
                  <a:cubicBezTo>
                    <a:pt x="1517" y="8275"/>
                    <a:pt x="581" y="8444"/>
                    <a:pt x="438" y="8810"/>
                  </a:cubicBezTo>
                  <a:cubicBezTo>
                    <a:pt x="295" y="9176"/>
                    <a:pt x="759" y="9675"/>
                    <a:pt x="1009" y="10041"/>
                  </a:cubicBezTo>
                  <a:cubicBezTo>
                    <a:pt x="1268" y="10407"/>
                    <a:pt x="545" y="10746"/>
                    <a:pt x="259" y="11210"/>
                  </a:cubicBezTo>
                  <a:cubicBezTo>
                    <a:pt x="1" y="11629"/>
                    <a:pt x="643" y="11968"/>
                    <a:pt x="777" y="12030"/>
                  </a:cubicBezTo>
                  <a:lnTo>
                    <a:pt x="1437" y="11896"/>
                  </a:lnTo>
                  <a:lnTo>
                    <a:pt x="1419" y="11798"/>
                  </a:lnTo>
                  <a:lnTo>
                    <a:pt x="3194" y="11459"/>
                  </a:lnTo>
                  <a:lnTo>
                    <a:pt x="3168" y="11388"/>
                  </a:lnTo>
                  <a:lnTo>
                    <a:pt x="3676" y="10389"/>
                  </a:lnTo>
                  <a:lnTo>
                    <a:pt x="3855" y="10460"/>
                  </a:lnTo>
                  <a:lnTo>
                    <a:pt x="3872" y="9738"/>
                  </a:lnTo>
                  <a:cubicBezTo>
                    <a:pt x="3373" y="9381"/>
                    <a:pt x="2927" y="8997"/>
                    <a:pt x="2802" y="8774"/>
                  </a:cubicBezTo>
                  <a:cubicBezTo>
                    <a:pt x="2713" y="8622"/>
                    <a:pt x="2445" y="7793"/>
                    <a:pt x="2195" y="6829"/>
                  </a:cubicBezTo>
                  <a:lnTo>
                    <a:pt x="2169" y="6829"/>
                  </a:lnTo>
                  <a:cubicBezTo>
                    <a:pt x="2106" y="6820"/>
                    <a:pt x="2035" y="6803"/>
                    <a:pt x="1972" y="6767"/>
                  </a:cubicBezTo>
                  <a:cubicBezTo>
                    <a:pt x="1937" y="6865"/>
                    <a:pt x="1847" y="6945"/>
                    <a:pt x="1740" y="6945"/>
                  </a:cubicBezTo>
                  <a:cubicBezTo>
                    <a:pt x="1615" y="6945"/>
                    <a:pt x="1508" y="6838"/>
                    <a:pt x="1508" y="6704"/>
                  </a:cubicBezTo>
                  <a:cubicBezTo>
                    <a:pt x="1508" y="6624"/>
                    <a:pt x="1553" y="6544"/>
                    <a:pt x="1624" y="6508"/>
                  </a:cubicBezTo>
                  <a:cubicBezTo>
                    <a:pt x="1571" y="6437"/>
                    <a:pt x="1526" y="6365"/>
                    <a:pt x="1491" y="6294"/>
                  </a:cubicBezTo>
                  <a:cubicBezTo>
                    <a:pt x="1419" y="6312"/>
                    <a:pt x="1339" y="6330"/>
                    <a:pt x="1259" y="6339"/>
                  </a:cubicBezTo>
                  <a:cubicBezTo>
                    <a:pt x="1259" y="6339"/>
                    <a:pt x="839" y="4207"/>
                    <a:pt x="1615" y="2851"/>
                  </a:cubicBezTo>
                  <a:cubicBezTo>
                    <a:pt x="2334" y="1596"/>
                    <a:pt x="3732" y="409"/>
                    <a:pt x="5351" y="409"/>
                  </a:cubicBezTo>
                  <a:cubicBezTo>
                    <a:pt x="5481" y="409"/>
                    <a:pt x="5613" y="417"/>
                    <a:pt x="5746" y="433"/>
                  </a:cubicBezTo>
                  <a:cubicBezTo>
                    <a:pt x="7530" y="647"/>
                    <a:pt x="9368" y="2074"/>
                    <a:pt x="9528" y="3725"/>
                  </a:cubicBezTo>
                  <a:cubicBezTo>
                    <a:pt x="9689" y="5375"/>
                    <a:pt x="9466" y="5821"/>
                    <a:pt x="9466" y="5821"/>
                  </a:cubicBezTo>
                  <a:cubicBezTo>
                    <a:pt x="9466" y="5821"/>
                    <a:pt x="9412" y="5794"/>
                    <a:pt x="9323" y="5732"/>
                  </a:cubicBezTo>
                  <a:lnTo>
                    <a:pt x="9323" y="5732"/>
                  </a:lnTo>
                  <a:cubicBezTo>
                    <a:pt x="9332" y="5777"/>
                    <a:pt x="9332" y="5821"/>
                    <a:pt x="9332" y="5857"/>
                  </a:cubicBezTo>
                  <a:cubicBezTo>
                    <a:pt x="9332" y="6098"/>
                    <a:pt x="9243" y="6330"/>
                    <a:pt x="9109" y="6508"/>
                  </a:cubicBezTo>
                  <a:cubicBezTo>
                    <a:pt x="9172" y="6544"/>
                    <a:pt x="9225" y="6624"/>
                    <a:pt x="9225" y="6704"/>
                  </a:cubicBezTo>
                  <a:cubicBezTo>
                    <a:pt x="9225" y="6838"/>
                    <a:pt x="9118" y="6945"/>
                    <a:pt x="8984" y="6945"/>
                  </a:cubicBezTo>
                  <a:cubicBezTo>
                    <a:pt x="8877" y="6945"/>
                    <a:pt x="8788" y="6865"/>
                    <a:pt x="8761" y="6767"/>
                  </a:cubicBezTo>
                  <a:cubicBezTo>
                    <a:pt x="8699" y="6803"/>
                    <a:pt x="8627" y="6820"/>
                    <a:pt x="8556" y="6829"/>
                  </a:cubicBezTo>
                  <a:lnTo>
                    <a:pt x="8538" y="6829"/>
                  </a:lnTo>
                  <a:cubicBezTo>
                    <a:pt x="8288" y="7793"/>
                    <a:pt x="8021" y="8622"/>
                    <a:pt x="7932" y="8774"/>
                  </a:cubicBezTo>
                  <a:cubicBezTo>
                    <a:pt x="7807" y="8997"/>
                    <a:pt x="7352" y="9381"/>
                    <a:pt x="6852" y="9738"/>
                  </a:cubicBezTo>
                  <a:lnTo>
                    <a:pt x="6879" y="10460"/>
                  </a:lnTo>
                  <a:lnTo>
                    <a:pt x="7057" y="10389"/>
                  </a:lnTo>
                  <a:lnTo>
                    <a:pt x="7557" y="11388"/>
                  </a:lnTo>
                  <a:lnTo>
                    <a:pt x="7539" y="11459"/>
                  </a:lnTo>
                  <a:lnTo>
                    <a:pt x="9314" y="11798"/>
                  </a:lnTo>
                  <a:lnTo>
                    <a:pt x="9288" y="11896"/>
                  </a:lnTo>
                  <a:lnTo>
                    <a:pt x="9957" y="12030"/>
                  </a:lnTo>
                  <a:cubicBezTo>
                    <a:pt x="10082" y="11968"/>
                    <a:pt x="10733" y="11629"/>
                    <a:pt x="10474" y="11210"/>
                  </a:cubicBezTo>
                  <a:cubicBezTo>
                    <a:pt x="10189" y="10746"/>
                    <a:pt x="9466" y="10407"/>
                    <a:pt x="9716" y="10041"/>
                  </a:cubicBezTo>
                  <a:cubicBezTo>
                    <a:pt x="9974" y="9675"/>
                    <a:pt x="10438" y="9176"/>
                    <a:pt x="10296" y="8810"/>
                  </a:cubicBezTo>
                  <a:cubicBezTo>
                    <a:pt x="10153" y="8444"/>
                    <a:pt x="9216" y="8275"/>
                    <a:pt x="9323" y="7605"/>
                  </a:cubicBezTo>
                  <a:cubicBezTo>
                    <a:pt x="9430" y="6945"/>
                    <a:pt x="10117" y="6080"/>
                    <a:pt x="10117" y="5108"/>
                  </a:cubicBezTo>
                  <a:cubicBezTo>
                    <a:pt x="10117" y="4546"/>
                    <a:pt x="10082" y="2619"/>
                    <a:pt x="9118" y="1352"/>
                  </a:cubicBezTo>
                  <a:cubicBezTo>
                    <a:pt x="8675" y="765"/>
                    <a:pt x="8151" y="669"/>
                    <a:pt x="7855" y="669"/>
                  </a:cubicBezTo>
                  <a:cubicBezTo>
                    <a:pt x="7710" y="669"/>
                    <a:pt x="7619" y="692"/>
                    <a:pt x="7619" y="692"/>
                  </a:cubicBezTo>
                  <a:cubicBezTo>
                    <a:pt x="7289" y="205"/>
                    <a:pt x="650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5571266" y="2624041"/>
              <a:ext cx="189834" cy="128836"/>
            </a:xfrm>
            <a:custGeom>
              <a:rect b="b" l="l" r="r" t="t"/>
              <a:pathLst>
                <a:path extrusionOk="0" h="2053" w="3025">
                  <a:moveTo>
                    <a:pt x="18" y="1"/>
                  </a:moveTo>
                  <a:lnTo>
                    <a:pt x="1" y="723"/>
                  </a:lnTo>
                  <a:lnTo>
                    <a:pt x="848" y="1080"/>
                  </a:lnTo>
                  <a:lnTo>
                    <a:pt x="295" y="1990"/>
                  </a:lnTo>
                  <a:lnTo>
                    <a:pt x="322" y="2052"/>
                  </a:lnTo>
                  <a:lnTo>
                    <a:pt x="1589" y="1865"/>
                  </a:lnTo>
                  <a:lnTo>
                    <a:pt x="2704" y="2035"/>
                  </a:lnTo>
                  <a:lnTo>
                    <a:pt x="2730" y="1990"/>
                  </a:lnTo>
                  <a:lnTo>
                    <a:pt x="2177" y="1080"/>
                  </a:lnTo>
                  <a:lnTo>
                    <a:pt x="3025" y="723"/>
                  </a:lnTo>
                  <a:lnTo>
                    <a:pt x="2998" y="1"/>
                  </a:lnTo>
                  <a:cubicBezTo>
                    <a:pt x="2427" y="411"/>
                    <a:pt x="1785" y="777"/>
                    <a:pt x="1526" y="812"/>
                  </a:cubicBezTo>
                  <a:lnTo>
                    <a:pt x="1499" y="812"/>
                  </a:lnTo>
                  <a:cubicBezTo>
                    <a:pt x="1241" y="777"/>
                    <a:pt x="598" y="41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5865208" y="2350304"/>
              <a:ext cx="49890" cy="91309"/>
            </a:xfrm>
            <a:custGeom>
              <a:rect b="b" l="l" r="r" t="t"/>
              <a:pathLst>
                <a:path extrusionOk="0" h="1455" w="795">
                  <a:moveTo>
                    <a:pt x="321" y="0"/>
                  </a:moveTo>
                  <a:cubicBezTo>
                    <a:pt x="232" y="473"/>
                    <a:pt x="116" y="981"/>
                    <a:pt x="0" y="1454"/>
                  </a:cubicBezTo>
                  <a:lnTo>
                    <a:pt x="18" y="1454"/>
                  </a:lnTo>
                  <a:cubicBezTo>
                    <a:pt x="89" y="1445"/>
                    <a:pt x="161" y="1428"/>
                    <a:pt x="223" y="1392"/>
                  </a:cubicBezTo>
                  <a:cubicBezTo>
                    <a:pt x="223" y="1374"/>
                    <a:pt x="214" y="1356"/>
                    <a:pt x="214" y="1329"/>
                  </a:cubicBezTo>
                  <a:cubicBezTo>
                    <a:pt x="214" y="1205"/>
                    <a:pt x="321" y="1097"/>
                    <a:pt x="446" y="1097"/>
                  </a:cubicBezTo>
                  <a:cubicBezTo>
                    <a:pt x="491" y="1097"/>
                    <a:pt x="535" y="1106"/>
                    <a:pt x="571" y="1133"/>
                  </a:cubicBezTo>
                  <a:cubicBezTo>
                    <a:pt x="705" y="955"/>
                    <a:pt x="794" y="723"/>
                    <a:pt x="794" y="482"/>
                  </a:cubicBezTo>
                  <a:cubicBezTo>
                    <a:pt x="794" y="446"/>
                    <a:pt x="794" y="402"/>
                    <a:pt x="785" y="357"/>
                  </a:cubicBezTo>
                  <a:cubicBezTo>
                    <a:pt x="678" y="286"/>
                    <a:pt x="509" y="170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5422914" y="2398437"/>
              <a:ext cx="44305" cy="43175"/>
            </a:xfrm>
            <a:custGeom>
              <a:rect b="b" l="l" r="r" t="t"/>
              <a:pathLst>
                <a:path extrusionOk="0" h="688" w="706">
                  <a:moveTo>
                    <a:pt x="545" y="0"/>
                  </a:moveTo>
                  <a:cubicBezTo>
                    <a:pt x="366" y="63"/>
                    <a:pt x="188" y="107"/>
                    <a:pt x="1" y="152"/>
                  </a:cubicBezTo>
                  <a:cubicBezTo>
                    <a:pt x="36" y="223"/>
                    <a:pt x="81" y="295"/>
                    <a:pt x="134" y="366"/>
                  </a:cubicBezTo>
                  <a:cubicBezTo>
                    <a:pt x="170" y="339"/>
                    <a:pt x="215" y="330"/>
                    <a:pt x="250" y="330"/>
                  </a:cubicBezTo>
                  <a:cubicBezTo>
                    <a:pt x="384" y="330"/>
                    <a:pt x="491" y="438"/>
                    <a:pt x="491" y="562"/>
                  </a:cubicBezTo>
                  <a:cubicBezTo>
                    <a:pt x="491" y="589"/>
                    <a:pt x="482" y="607"/>
                    <a:pt x="482" y="625"/>
                  </a:cubicBezTo>
                  <a:cubicBezTo>
                    <a:pt x="545" y="661"/>
                    <a:pt x="616" y="678"/>
                    <a:pt x="679" y="687"/>
                  </a:cubicBezTo>
                  <a:lnTo>
                    <a:pt x="705" y="687"/>
                  </a:lnTo>
                  <a:cubicBezTo>
                    <a:pt x="652" y="464"/>
                    <a:pt x="589" y="232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5457052" y="2190153"/>
              <a:ext cx="428366" cy="484908"/>
            </a:xfrm>
            <a:custGeom>
              <a:rect b="b" l="l" r="r" t="t"/>
              <a:pathLst>
                <a:path extrusionOk="0" h="7727" w="6826">
                  <a:moveTo>
                    <a:pt x="5496" y="1"/>
                  </a:moveTo>
                  <a:cubicBezTo>
                    <a:pt x="5202" y="643"/>
                    <a:pt x="4363" y="2160"/>
                    <a:pt x="2722" y="2677"/>
                  </a:cubicBezTo>
                  <a:cubicBezTo>
                    <a:pt x="2722" y="2677"/>
                    <a:pt x="3293" y="2374"/>
                    <a:pt x="3926" y="1223"/>
                  </a:cubicBezTo>
                  <a:lnTo>
                    <a:pt x="3926" y="1223"/>
                  </a:lnTo>
                  <a:cubicBezTo>
                    <a:pt x="2900" y="1972"/>
                    <a:pt x="1482" y="2864"/>
                    <a:pt x="1" y="3319"/>
                  </a:cubicBezTo>
                  <a:cubicBezTo>
                    <a:pt x="45" y="3551"/>
                    <a:pt x="108" y="3783"/>
                    <a:pt x="161" y="4006"/>
                  </a:cubicBezTo>
                  <a:cubicBezTo>
                    <a:pt x="411" y="4970"/>
                    <a:pt x="679" y="5799"/>
                    <a:pt x="768" y="5951"/>
                  </a:cubicBezTo>
                  <a:cubicBezTo>
                    <a:pt x="893" y="6174"/>
                    <a:pt x="1339" y="6558"/>
                    <a:pt x="1838" y="6915"/>
                  </a:cubicBezTo>
                  <a:cubicBezTo>
                    <a:pt x="2418" y="7325"/>
                    <a:pt x="3061" y="7691"/>
                    <a:pt x="3319" y="7726"/>
                  </a:cubicBezTo>
                  <a:lnTo>
                    <a:pt x="3346" y="7726"/>
                  </a:lnTo>
                  <a:cubicBezTo>
                    <a:pt x="3605" y="7691"/>
                    <a:pt x="4247" y="7325"/>
                    <a:pt x="4818" y="6915"/>
                  </a:cubicBezTo>
                  <a:cubicBezTo>
                    <a:pt x="5318" y="6558"/>
                    <a:pt x="5773" y="6174"/>
                    <a:pt x="5898" y="5951"/>
                  </a:cubicBezTo>
                  <a:cubicBezTo>
                    <a:pt x="5987" y="5799"/>
                    <a:pt x="6254" y="4970"/>
                    <a:pt x="6504" y="4006"/>
                  </a:cubicBezTo>
                  <a:cubicBezTo>
                    <a:pt x="6620" y="3533"/>
                    <a:pt x="6736" y="3025"/>
                    <a:pt x="6825" y="2552"/>
                  </a:cubicBezTo>
                  <a:cubicBezTo>
                    <a:pt x="6290" y="2070"/>
                    <a:pt x="5585" y="1223"/>
                    <a:pt x="549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743C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5591410" y="2741079"/>
              <a:ext cx="149545" cy="161280"/>
            </a:xfrm>
            <a:custGeom>
              <a:rect b="b" l="l" r="r" t="t"/>
              <a:pathLst>
                <a:path extrusionOk="0" h="2570" w="2383">
                  <a:moveTo>
                    <a:pt x="1268" y="0"/>
                  </a:moveTo>
                  <a:lnTo>
                    <a:pt x="1" y="187"/>
                  </a:lnTo>
                  <a:lnTo>
                    <a:pt x="1187" y="2569"/>
                  </a:lnTo>
                  <a:lnTo>
                    <a:pt x="2383" y="17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5D32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5549992" y="2748861"/>
              <a:ext cx="232382" cy="582868"/>
            </a:xfrm>
            <a:custGeom>
              <a:rect b="b" l="l" r="r" t="t"/>
              <a:pathLst>
                <a:path extrusionOk="0" h="9288" w="3703">
                  <a:moveTo>
                    <a:pt x="634" y="1"/>
                  </a:moveTo>
                  <a:lnTo>
                    <a:pt x="63" y="947"/>
                  </a:lnTo>
                  <a:lnTo>
                    <a:pt x="1" y="732"/>
                  </a:lnTo>
                  <a:lnTo>
                    <a:pt x="1" y="732"/>
                  </a:lnTo>
                  <a:lnTo>
                    <a:pt x="857" y="8788"/>
                  </a:lnTo>
                  <a:lnTo>
                    <a:pt x="902" y="9243"/>
                  </a:lnTo>
                  <a:cubicBezTo>
                    <a:pt x="1214" y="9270"/>
                    <a:pt x="1535" y="9288"/>
                    <a:pt x="1847" y="9288"/>
                  </a:cubicBezTo>
                  <a:cubicBezTo>
                    <a:pt x="2168" y="9288"/>
                    <a:pt x="2481" y="9270"/>
                    <a:pt x="2802" y="9243"/>
                  </a:cubicBezTo>
                  <a:lnTo>
                    <a:pt x="2838" y="8895"/>
                  </a:lnTo>
                  <a:lnTo>
                    <a:pt x="3703" y="732"/>
                  </a:lnTo>
                  <a:lnTo>
                    <a:pt x="3632" y="947"/>
                  </a:lnTo>
                  <a:lnTo>
                    <a:pt x="3069" y="1"/>
                  </a:lnTo>
                  <a:lnTo>
                    <a:pt x="3043" y="46"/>
                  </a:lnTo>
                  <a:lnTo>
                    <a:pt x="1847" y="2445"/>
                  </a:lnTo>
                  <a:lnTo>
                    <a:pt x="661" y="6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5223605" y="2791409"/>
              <a:ext cx="103671" cy="456354"/>
            </a:xfrm>
            <a:custGeom>
              <a:rect b="b" l="l" r="r" t="t"/>
              <a:pathLst>
                <a:path extrusionOk="0" h="7272" w="1652">
                  <a:moveTo>
                    <a:pt x="625" y="1"/>
                  </a:moveTo>
                  <a:lnTo>
                    <a:pt x="1" y="6219"/>
                  </a:lnTo>
                  <a:cubicBezTo>
                    <a:pt x="518" y="6611"/>
                    <a:pt x="1071" y="6968"/>
                    <a:pt x="1651" y="7272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5262826" y="2759529"/>
              <a:ext cx="343772" cy="569439"/>
            </a:xfrm>
            <a:custGeom>
              <a:rect b="b" l="l" r="r" t="t"/>
              <a:pathLst>
                <a:path extrusionOk="0" h="9074" w="5478">
                  <a:moveTo>
                    <a:pt x="2498" y="0"/>
                  </a:moveTo>
                  <a:lnTo>
                    <a:pt x="1838" y="134"/>
                  </a:lnTo>
                  <a:lnTo>
                    <a:pt x="0" y="500"/>
                  </a:lnTo>
                  <a:lnTo>
                    <a:pt x="0" y="509"/>
                  </a:lnTo>
                  <a:lnTo>
                    <a:pt x="1026" y="7780"/>
                  </a:lnTo>
                  <a:cubicBezTo>
                    <a:pt x="2373" y="8493"/>
                    <a:pt x="3881" y="8948"/>
                    <a:pt x="5478" y="9073"/>
                  </a:cubicBezTo>
                  <a:lnTo>
                    <a:pt x="5433" y="8618"/>
                  </a:lnTo>
                  <a:lnTo>
                    <a:pt x="5442" y="8725"/>
                  </a:lnTo>
                  <a:lnTo>
                    <a:pt x="3354" y="3747"/>
                  </a:lnTo>
                  <a:lnTo>
                    <a:pt x="3774" y="2695"/>
                  </a:lnTo>
                  <a:lnTo>
                    <a:pt x="3774" y="2695"/>
                  </a:lnTo>
                  <a:lnTo>
                    <a:pt x="3131" y="2953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5418458" y="2732105"/>
              <a:ext cx="185880" cy="575024"/>
            </a:xfrm>
            <a:custGeom>
              <a:rect b="b" l="l" r="r" t="t"/>
              <a:pathLst>
                <a:path extrusionOk="0" h="9163" w="2962">
                  <a:moveTo>
                    <a:pt x="1775" y="0"/>
                  </a:moveTo>
                  <a:lnTo>
                    <a:pt x="0" y="339"/>
                  </a:lnTo>
                  <a:lnTo>
                    <a:pt x="18" y="437"/>
                  </a:lnTo>
                  <a:lnTo>
                    <a:pt x="651" y="3390"/>
                  </a:lnTo>
                  <a:lnTo>
                    <a:pt x="1294" y="3132"/>
                  </a:lnTo>
                  <a:lnTo>
                    <a:pt x="1294" y="3132"/>
                  </a:lnTo>
                  <a:lnTo>
                    <a:pt x="874" y="4184"/>
                  </a:lnTo>
                  <a:lnTo>
                    <a:pt x="2962" y="9162"/>
                  </a:lnTo>
                  <a:lnTo>
                    <a:pt x="2953" y="9055"/>
                  </a:lnTo>
                  <a:lnTo>
                    <a:pt x="2097" y="999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6005151" y="2791409"/>
              <a:ext cx="103609" cy="456354"/>
            </a:xfrm>
            <a:custGeom>
              <a:rect b="b" l="l" r="r" t="t"/>
              <a:pathLst>
                <a:path extrusionOk="0" h="7272" w="1651">
                  <a:moveTo>
                    <a:pt x="1017" y="1"/>
                  </a:moveTo>
                  <a:lnTo>
                    <a:pt x="0" y="7272"/>
                  </a:lnTo>
                  <a:cubicBezTo>
                    <a:pt x="580" y="6968"/>
                    <a:pt x="1133" y="6611"/>
                    <a:pt x="1651" y="6219"/>
                  </a:cubicBezTo>
                  <a:lnTo>
                    <a:pt x="1017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5725767" y="2759529"/>
              <a:ext cx="343835" cy="569439"/>
            </a:xfrm>
            <a:custGeom>
              <a:rect b="b" l="l" r="r" t="t"/>
              <a:pathLst>
                <a:path extrusionOk="0" h="9074" w="5479">
                  <a:moveTo>
                    <a:pt x="2972" y="0"/>
                  </a:moveTo>
                  <a:lnTo>
                    <a:pt x="2347" y="2953"/>
                  </a:lnTo>
                  <a:lnTo>
                    <a:pt x="1705" y="2695"/>
                  </a:lnTo>
                  <a:lnTo>
                    <a:pt x="2124" y="3747"/>
                  </a:lnTo>
                  <a:lnTo>
                    <a:pt x="37" y="8725"/>
                  </a:lnTo>
                  <a:lnTo>
                    <a:pt x="1" y="9073"/>
                  </a:lnTo>
                  <a:cubicBezTo>
                    <a:pt x="1598" y="8948"/>
                    <a:pt x="3096" y="8493"/>
                    <a:pt x="4452" y="7780"/>
                  </a:cubicBezTo>
                  <a:lnTo>
                    <a:pt x="5469" y="509"/>
                  </a:lnTo>
                  <a:lnTo>
                    <a:pt x="5478" y="500"/>
                  </a:lnTo>
                  <a:lnTo>
                    <a:pt x="3641" y="134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5728027" y="2732105"/>
              <a:ext cx="185943" cy="575024"/>
            </a:xfrm>
            <a:custGeom>
              <a:rect b="b" l="l" r="r" t="t"/>
              <a:pathLst>
                <a:path extrusionOk="0" h="9163" w="2963">
                  <a:moveTo>
                    <a:pt x="1187" y="0"/>
                  </a:moveTo>
                  <a:lnTo>
                    <a:pt x="866" y="999"/>
                  </a:lnTo>
                  <a:lnTo>
                    <a:pt x="1" y="9162"/>
                  </a:lnTo>
                  <a:lnTo>
                    <a:pt x="2088" y="4184"/>
                  </a:lnTo>
                  <a:lnTo>
                    <a:pt x="1669" y="3132"/>
                  </a:lnTo>
                  <a:lnTo>
                    <a:pt x="2311" y="3390"/>
                  </a:lnTo>
                  <a:lnTo>
                    <a:pt x="2936" y="437"/>
                  </a:lnTo>
                  <a:lnTo>
                    <a:pt x="2962" y="339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5707882" y="2664895"/>
              <a:ext cx="95764" cy="143395"/>
            </a:xfrm>
            <a:custGeom>
              <a:rect b="b" l="l" r="r" t="t"/>
              <a:pathLst>
                <a:path extrusionOk="0" h="2285" w="1526">
                  <a:moveTo>
                    <a:pt x="1026" y="1"/>
                  </a:moveTo>
                  <a:lnTo>
                    <a:pt x="848" y="72"/>
                  </a:lnTo>
                  <a:lnTo>
                    <a:pt x="0" y="429"/>
                  </a:lnTo>
                  <a:lnTo>
                    <a:pt x="553" y="1339"/>
                  </a:lnTo>
                  <a:lnTo>
                    <a:pt x="1116" y="2285"/>
                  </a:lnTo>
                  <a:lnTo>
                    <a:pt x="1187" y="2070"/>
                  </a:lnTo>
                  <a:lnTo>
                    <a:pt x="1508" y="1071"/>
                  </a:lnTo>
                  <a:lnTo>
                    <a:pt x="1526" y="1000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5528153" y="2664895"/>
              <a:ext cx="96392" cy="143395"/>
            </a:xfrm>
            <a:custGeom>
              <a:rect b="b" l="l" r="r" t="t"/>
              <a:pathLst>
                <a:path extrusionOk="0" h="2285" w="1536">
                  <a:moveTo>
                    <a:pt x="509" y="1"/>
                  </a:moveTo>
                  <a:lnTo>
                    <a:pt x="1" y="1000"/>
                  </a:lnTo>
                  <a:lnTo>
                    <a:pt x="27" y="1071"/>
                  </a:lnTo>
                  <a:lnTo>
                    <a:pt x="349" y="2070"/>
                  </a:lnTo>
                  <a:lnTo>
                    <a:pt x="411" y="2285"/>
                  </a:lnTo>
                  <a:lnTo>
                    <a:pt x="982" y="1339"/>
                  </a:lnTo>
                  <a:lnTo>
                    <a:pt x="1535" y="429"/>
                  </a:lnTo>
                  <a:lnTo>
                    <a:pt x="688" y="72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5424043" y="2419146"/>
              <a:ext cx="29746" cy="29746"/>
            </a:xfrm>
            <a:custGeom>
              <a:rect b="b" l="l" r="r" t="t"/>
              <a:pathLst>
                <a:path extrusionOk="0" h="474" w="474">
                  <a:moveTo>
                    <a:pt x="232" y="0"/>
                  </a:moveTo>
                  <a:cubicBezTo>
                    <a:pt x="197" y="0"/>
                    <a:pt x="152" y="9"/>
                    <a:pt x="116" y="36"/>
                  </a:cubicBezTo>
                  <a:cubicBezTo>
                    <a:pt x="45" y="72"/>
                    <a:pt x="0" y="152"/>
                    <a:pt x="0" y="232"/>
                  </a:cubicBezTo>
                  <a:cubicBezTo>
                    <a:pt x="0" y="366"/>
                    <a:pt x="107" y="473"/>
                    <a:pt x="232" y="473"/>
                  </a:cubicBezTo>
                  <a:cubicBezTo>
                    <a:pt x="339" y="473"/>
                    <a:pt x="429" y="393"/>
                    <a:pt x="464" y="295"/>
                  </a:cubicBezTo>
                  <a:cubicBezTo>
                    <a:pt x="464" y="277"/>
                    <a:pt x="473" y="259"/>
                    <a:pt x="473" y="232"/>
                  </a:cubicBezTo>
                  <a:cubicBezTo>
                    <a:pt x="473" y="108"/>
                    <a:pt x="366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5878638" y="2419146"/>
              <a:ext cx="29746" cy="29746"/>
            </a:xfrm>
            <a:custGeom>
              <a:rect b="b" l="l" r="r" t="t"/>
              <a:pathLst>
                <a:path extrusionOk="0" h="474" w="474">
                  <a:moveTo>
                    <a:pt x="232" y="0"/>
                  </a:moveTo>
                  <a:cubicBezTo>
                    <a:pt x="107" y="0"/>
                    <a:pt x="0" y="108"/>
                    <a:pt x="0" y="232"/>
                  </a:cubicBezTo>
                  <a:cubicBezTo>
                    <a:pt x="0" y="259"/>
                    <a:pt x="9" y="277"/>
                    <a:pt x="9" y="295"/>
                  </a:cubicBezTo>
                  <a:cubicBezTo>
                    <a:pt x="36" y="393"/>
                    <a:pt x="125" y="473"/>
                    <a:pt x="232" y="473"/>
                  </a:cubicBezTo>
                  <a:cubicBezTo>
                    <a:pt x="366" y="473"/>
                    <a:pt x="473" y="366"/>
                    <a:pt x="473" y="232"/>
                  </a:cubicBezTo>
                  <a:cubicBezTo>
                    <a:pt x="473" y="152"/>
                    <a:pt x="420" y="72"/>
                    <a:pt x="357" y="36"/>
                  </a:cubicBezTo>
                  <a:cubicBezTo>
                    <a:pt x="321" y="9"/>
                    <a:pt x="277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5627807" y="2172268"/>
              <a:ext cx="181487" cy="185943"/>
            </a:xfrm>
            <a:custGeom>
              <a:rect b="b" l="l" r="r" t="t"/>
              <a:pathLst>
                <a:path extrusionOk="0" h="2963" w="2892">
                  <a:moveTo>
                    <a:pt x="2891" y="0"/>
                  </a:moveTo>
                  <a:lnTo>
                    <a:pt x="1722" y="366"/>
                  </a:lnTo>
                  <a:cubicBezTo>
                    <a:pt x="1553" y="821"/>
                    <a:pt x="1375" y="1196"/>
                    <a:pt x="1205" y="1508"/>
                  </a:cubicBezTo>
                  <a:cubicBezTo>
                    <a:pt x="572" y="2659"/>
                    <a:pt x="1" y="2962"/>
                    <a:pt x="1" y="2962"/>
                  </a:cubicBezTo>
                  <a:cubicBezTo>
                    <a:pt x="1642" y="2445"/>
                    <a:pt x="2481" y="928"/>
                    <a:pt x="2775" y="286"/>
                  </a:cubicBezTo>
                  <a:cubicBezTo>
                    <a:pt x="2855" y="116"/>
                    <a:pt x="2891" y="0"/>
                    <a:pt x="2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4902803" y="1841925"/>
              <a:ext cx="1526202" cy="1526202"/>
            </a:xfrm>
            <a:custGeom>
              <a:rect b="b" l="l" r="r" t="t"/>
              <a:pathLst>
                <a:path extrusionOk="0" h="24320" w="24320">
                  <a:moveTo>
                    <a:pt x="12160" y="1196"/>
                  </a:moveTo>
                  <a:cubicBezTo>
                    <a:pt x="18209" y="1196"/>
                    <a:pt x="23133" y="6112"/>
                    <a:pt x="23133" y="12160"/>
                  </a:cubicBezTo>
                  <a:cubicBezTo>
                    <a:pt x="23133" y="18209"/>
                    <a:pt x="18209" y="23133"/>
                    <a:pt x="12160" y="23133"/>
                  </a:cubicBezTo>
                  <a:cubicBezTo>
                    <a:pt x="6112" y="23133"/>
                    <a:pt x="1196" y="18209"/>
                    <a:pt x="1196" y="12160"/>
                  </a:cubicBezTo>
                  <a:cubicBezTo>
                    <a:pt x="1196" y="6112"/>
                    <a:pt x="6112" y="1196"/>
                    <a:pt x="12160" y="1196"/>
                  </a:cubicBezTo>
                  <a:close/>
                  <a:moveTo>
                    <a:pt x="12160" y="1"/>
                  </a:moveTo>
                  <a:cubicBezTo>
                    <a:pt x="5461" y="1"/>
                    <a:pt x="1" y="5461"/>
                    <a:pt x="1" y="12160"/>
                  </a:cubicBezTo>
                  <a:cubicBezTo>
                    <a:pt x="1" y="18869"/>
                    <a:pt x="5461" y="24320"/>
                    <a:pt x="12160" y="24320"/>
                  </a:cubicBezTo>
                  <a:cubicBezTo>
                    <a:pt x="18869" y="24320"/>
                    <a:pt x="24320" y="18869"/>
                    <a:pt x="24320" y="12160"/>
                  </a:cubicBezTo>
                  <a:cubicBezTo>
                    <a:pt x="24320" y="5461"/>
                    <a:pt x="18869" y="1"/>
                    <a:pt x="12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4940330" y="1879453"/>
              <a:ext cx="1451711" cy="1451711"/>
            </a:xfrm>
            <a:custGeom>
              <a:rect b="b" l="l" r="r" t="t"/>
              <a:pathLst>
                <a:path extrusionOk="0" h="23133" w="23133">
                  <a:moveTo>
                    <a:pt x="11562" y="1"/>
                  </a:moveTo>
                  <a:cubicBezTo>
                    <a:pt x="5175" y="1"/>
                    <a:pt x="1" y="5175"/>
                    <a:pt x="1" y="11562"/>
                  </a:cubicBezTo>
                  <a:cubicBezTo>
                    <a:pt x="1" y="17950"/>
                    <a:pt x="5175" y="23133"/>
                    <a:pt x="11562" y="23133"/>
                  </a:cubicBezTo>
                  <a:cubicBezTo>
                    <a:pt x="17950" y="23133"/>
                    <a:pt x="23133" y="17950"/>
                    <a:pt x="23133" y="11562"/>
                  </a:cubicBezTo>
                  <a:cubicBezTo>
                    <a:pt x="23133" y="5175"/>
                    <a:pt x="17950" y="1"/>
                    <a:pt x="11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6" name="Google Shape;1576;p56"/>
          <p:cNvSpPr txBox="1"/>
          <p:nvPr>
            <p:ph type="title"/>
          </p:nvPr>
        </p:nvSpPr>
        <p:spPr>
          <a:xfrm>
            <a:off x="6385850" y="184050"/>
            <a:ext cx="2065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7" name="Google Shape;1577;p56"/>
          <p:cNvSpPr/>
          <p:nvPr/>
        </p:nvSpPr>
        <p:spPr>
          <a:xfrm>
            <a:off x="1185850" y="259650"/>
            <a:ext cx="1129800" cy="497100"/>
          </a:xfrm>
          <a:prstGeom prst="roundRect">
            <a:avLst>
              <a:gd fmla="val 707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56"/>
          <p:cNvSpPr txBox="1"/>
          <p:nvPr>
            <p:ph type="title"/>
          </p:nvPr>
        </p:nvSpPr>
        <p:spPr>
          <a:xfrm>
            <a:off x="1151050" y="230850"/>
            <a:ext cx="1199400" cy="55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579" name="Google Shape;1579;p56"/>
          <p:cNvGrpSpPr/>
          <p:nvPr/>
        </p:nvGrpSpPr>
        <p:grpSpPr>
          <a:xfrm>
            <a:off x="4972584" y="2413716"/>
            <a:ext cx="881902" cy="817249"/>
            <a:chOff x="-64764500" y="2280550"/>
            <a:chExt cx="316650" cy="319800"/>
          </a:xfrm>
        </p:grpSpPr>
        <p:sp>
          <p:nvSpPr>
            <p:cNvPr id="1580" name="Google Shape;1580;p56"/>
            <p:cNvSpPr/>
            <p:nvPr/>
          </p:nvSpPr>
          <p:spPr>
            <a:xfrm>
              <a:off x="-64764500" y="2280550"/>
              <a:ext cx="316650" cy="319800"/>
            </a:xfrm>
            <a:custGeom>
              <a:rect b="b" l="l" r="r" t="t"/>
              <a:pathLst>
                <a:path extrusionOk="0" h="12792" w="12666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-64679425" y="2364825"/>
              <a:ext cx="146500" cy="102450"/>
            </a:xfrm>
            <a:custGeom>
              <a:rect b="b" l="l" r="r" t="t"/>
              <a:pathLst>
                <a:path extrusionOk="0" h="4098" w="586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2" name="Google Shape;1582;p56"/>
          <p:cNvGrpSpPr/>
          <p:nvPr/>
        </p:nvGrpSpPr>
        <p:grpSpPr>
          <a:xfrm>
            <a:off x="3336128" y="2420031"/>
            <a:ext cx="804493" cy="738601"/>
            <a:chOff x="3270550" y="832575"/>
            <a:chExt cx="499375" cy="483125"/>
          </a:xfrm>
        </p:grpSpPr>
        <p:sp>
          <p:nvSpPr>
            <p:cNvPr id="1583" name="Google Shape;1583;p56"/>
            <p:cNvSpPr/>
            <p:nvPr/>
          </p:nvSpPr>
          <p:spPr>
            <a:xfrm>
              <a:off x="3270550" y="865975"/>
              <a:ext cx="463725" cy="449725"/>
            </a:xfrm>
            <a:custGeom>
              <a:rect b="b" l="l" r="r" t="t"/>
              <a:pathLst>
                <a:path extrusionOk="0" h="17989" w="18549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562600" y="876075"/>
              <a:ext cx="207325" cy="241775"/>
            </a:xfrm>
            <a:custGeom>
              <a:rect b="b" l="l" r="r" t="t"/>
              <a:pathLst>
                <a:path extrusionOk="0" h="9671" w="8293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443500" y="832575"/>
              <a:ext cx="187300" cy="173625"/>
            </a:xfrm>
            <a:custGeom>
              <a:rect b="b" l="l" r="r" t="t"/>
              <a:pathLst>
                <a:path extrusionOk="0" h="6945" w="7492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86" name="Google Shape;1586;p56"/>
          <p:cNvSpPr/>
          <p:nvPr/>
        </p:nvSpPr>
        <p:spPr>
          <a:xfrm>
            <a:off x="3093021" y="4644310"/>
            <a:ext cx="352455" cy="340116"/>
          </a:xfrm>
          <a:custGeom>
            <a:rect b="b" l="l" r="r" t="t"/>
            <a:pathLst>
              <a:path extrusionOk="0" h="19322" w="20023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587" name="Google Shape;1587;p56"/>
          <p:cNvSpPr/>
          <p:nvPr/>
        </p:nvSpPr>
        <p:spPr>
          <a:xfrm>
            <a:off x="3466875" y="4602113"/>
            <a:ext cx="2895300" cy="424500"/>
          </a:xfrm>
          <a:prstGeom prst="roundRect">
            <a:avLst>
              <a:gd fmla="val 707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56"/>
          <p:cNvSpPr txBox="1"/>
          <p:nvPr/>
        </p:nvSpPr>
        <p:spPr>
          <a:xfrm>
            <a:off x="3426000" y="4480275"/>
            <a:ext cx="2854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NCSBE.gov  // Results &amp; Data</a:t>
            </a:r>
            <a:endParaRPr sz="1600">
              <a:solidFill>
                <a:schemeClr val="lt1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589" name="Google Shape;1589;p56"/>
          <p:cNvSpPr txBox="1"/>
          <p:nvPr/>
        </p:nvSpPr>
        <p:spPr>
          <a:xfrm>
            <a:off x="6984775" y="3582800"/>
            <a:ext cx="1952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65047"/>
                </a:solidFill>
                <a:latin typeface="Bebas Neue"/>
                <a:ea typeface="Bebas Neue"/>
                <a:cs typeface="Bebas Neue"/>
                <a:sym typeface="Bebas Neue"/>
              </a:rPr>
              <a:t>Absentee by-mail &amp; Early voting</a:t>
            </a:r>
            <a:endParaRPr sz="2200">
              <a:solidFill>
                <a:srgbClr val="F6504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90" name="Google Shape;1590;p56"/>
          <p:cNvSpPr txBox="1"/>
          <p:nvPr/>
        </p:nvSpPr>
        <p:spPr>
          <a:xfrm>
            <a:off x="6984775" y="4113000"/>
            <a:ext cx="19524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886 absentee accepted;</a:t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33868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16,746 EV</a:t>
            </a:r>
            <a:endParaRPr sz="1600">
              <a:solidFill>
                <a:srgbClr val="233868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sp>
        <p:nvSpPr>
          <p:cNvPr id="1591" name="Google Shape;1591;p56"/>
          <p:cNvSpPr txBox="1"/>
          <p:nvPr/>
        </p:nvSpPr>
        <p:spPr>
          <a:xfrm>
            <a:off x="1787600" y="0"/>
            <a:ext cx="5435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u="sng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Presidential</a:t>
            </a:r>
            <a:r>
              <a:rPr lang="en" sz="3700" u="sng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 election comparison</a:t>
            </a:r>
            <a:endParaRPr sz="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57"/>
          <p:cNvSpPr txBox="1"/>
          <p:nvPr>
            <p:ph type="title"/>
          </p:nvPr>
        </p:nvSpPr>
        <p:spPr>
          <a:xfrm>
            <a:off x="720000" y="106650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u="sng">
                <a:solidFill>
                  <a:schemeClr val="lt2"/>
                </a:solidFill>
              </a:rPr>
              <a:t>Challenges</a:t>
            </a:r>
            <a:endParaRPr sz="4900" u="sng">
              <a:solidFill>
                <a:schemeClr val="lt2"/>
              </a:solidFill>
            </a:endParaRPr>
          </a:p>
        </p:txBody>
      </p:sp>
      <p:sp>
        <p:nvSpPr>
          <p:cNvPr id="1597" name="Google Shape;1597;p57"/>
          <p:cNvSpPr txBox="1"/>
          <p:nvPr>
            <p:ph idx="1" type="subTitle"/>
          </p:nvPr>
        </p:nvSpPr>
        <p:spPr>
          <a:xfrm>
            <a:off x="951614" y="939100"/>
            <a:ext cx="27204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900">
                <a:solidFill>
                  <a:schemeClr val="dk2"/>
                </a:solidFill>
              </a:rPr>
              <a:t>Survived</a:t>
            </a:r>
            <a:r>
              <a:rPr lang="en" sz="2700">
                <a:solidFill>
                  <a:schemeClr val="dk2"/>
                </a:solidFill>
              </a:rPr>
              <a:t>  </a:t>
            </a:r>
            <a:r>
              <a:rPr lang="en" sz="2700">
                <a:solidFill>
                  <a:schemeClr val="dk2"/>
                </a:solidFill>
              </a:rPr>
              <a:t>in 2024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1598" name="Google Shape;1598;p57"/>
          <p:cNvSpPr txBox="1"/>
          <p:nvPr>
            <p:ph idx="2" type="subTitle"/>
          </p:nvPr>
        </p:nvSpPr>
        <p:spPr>
          <a:xfrm>
            <a:off x="281575" y="2688275"/>
            <a:ext cx="4060500" cy="84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Voter Photo ID implementation &amp; vast changes to election law (SB747) 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Employee &amp; Board turnover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SBE Wellness Check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Ballot reconfiguration &amp; absentee release delay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Hurricane Helene 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“New Model” of election preference?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-"/>
            </a:pPr>
            <a:r>
              <a:rPr lang="en"/>
              <a:t>Six-month long statewide election protest</a:t>
            </a:r>
            <a:endParaRPr/>
          </a:p>
        </p:txBody>
      </p:sp>
      <p:sp>
        <p:nvSpPr>
          <p:cNvPr id="1599" name="Google Shape;1599;p57"/>
          <p:cNvSpPr txBox="1"/>
          <p:nvPr>
            <p:ph idx="3" type="subTitle"/>
          </p:nvPr>
        </p:nvSpPr>
        <p:spPr>
          <a:xfrm>
            <a:off x="5106013" y="939100"/>
            <a:ext cx="27204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900">
                <a:solidFill>
                  <a:schemeClr val="dk2"/>
                </a:solidFill>
              </a:rPr>
              <a:t>Anticipated</a:t>
            </a:r>
            <a:r>
              <a:rPr i="1" lang="en" sz="2700">
                <a:solidFill>
                  <a:schemeClr val="dk2"/>
                </a:solidFill>
              </a:rPr>
              <a:t>  </a:t>
            </a:r>
            <a:r>
              <a:rPr lang="en" sz="2700">
                <a:solidFill>
                  <a:schemeClr val="dk2"/>
                </a:solidFill>
              </a:rPr>
              <a:t>in 2025 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1600" name="Google Shape;1600;p57"/>
          <p:cNvSpPr txBox="1"/>
          <p:nvPr>
            <p:ph idx="4" type="subTitle"/>
          </p:nvPr>
        </p:nvSpPr>
        <p:spPr>
          <a:xfrm>
            <a:off x="4849825" y="2577725"/>
            <a:ext cx="3971700" cy="80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SBE &amp; BOE turnover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New administrative burdens &amp; compressed deadlines (SB 382)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Increase in election administration legislation &amp; litigation; quickness for immediate implementation of law or court decisions (like an unfunded statewide bond election)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Limited time between election cycles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mocrats &amp; Republicans: Election by Slidesgo">
  <a:themeElements>
    <a:clrScheme name="Simple Light">
      <a:dk1>
        <a:srgbClr val="38445C"/>
      </a:dk1>
      <a:lt1>
        <a:srgbClr val="FFFFFF"/>
      </a:lt1>
      <a:dk2>
        <a:srgbClr val="233868"/>
      </a:dk2>
      <a:lt2>
        <a:srgbClr val="F65047"/>
      </a:lt2>
      <a:accent1>
        <a:srgbClr val="1D4089"/>
      </a:accent1>
      <a:accent2>
        <a:srgbClr val="2A4D95"/>
      </a:accent2>
      <a:accent3>
        <a:srgbClr val="E8E8E8"/>
      </a:accent3>
      <a:accent4>
        <a:srgbClr val="C03931"/>
      </a:accent4>
      <a:accent5>
        <a:srgbClr val="1D4089"/>
      </a:accent5>
      <a:accent6>
        <a:srgbClr val="91C4E7"/>
      </a:accent6>
      <a:hlink>
        <a:srgbClr val="FF4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mocrats &amp; Republicans: Election by Slidesgo">
  <a:themeElements>
    <a:clrScheme name="Simple Light">
      <a:dk1>
        <a:srgbClr val="38445C"/>
      </a:dk1>
      <a:lt1>
        <a:srgbClr val="FFFFFF"/>
      </a:lt1>
      <a:dk2>
        <a:srgbClr val="233868"/>
      </a:dk2>
      <a:lt2>
        <a:srgbClr val="F65047"/>
      </a:lt2>
      <a:accent1>
        <a:srgbClr val="1D4089"/>
      </a:accent1>
      <a:accent2>
        <a:srgbClr val="2A4D95"/>
      </a:accent2>
      <a:accent3>
        <a:srgbClr val="E8E8E8"/>
      </a:accent3>
      <a:accent4>
        <a:srgbClr val="C03931"/>
      </a:accent4>
      <a:accent5>
        <a:srgbClr val="1D4089"/>
      </a:accent5>
      <a:accent6>
        <a:srgbClr val="91C4E7"/>
      </a:accent6>
      <a:hlink>
        <a:srgbClr val="FF4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